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ink/ink9.xml" ContentType="application/inkml+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ink/ink11.xml" ContentType="application/inkml+xml"/>
  <Override PartName="/ppt/notesSlides/notesSlide16.xml" ContentType="application/vnd.openxmlformats-officedocument.presentationml.notesSlide+xml"/>
  <Override PartName="/ppt/ink/ink12.xml" ContentType="application/inkml+xml"/>
  <Override PartName="/ppt/notesSlides/notesSlide17.xml" ContentType="application/vnd.openxmlformats-officedocument.presentationml.notesSlide+xml"/>
  <Override PartName="/ppt/ink/ink13.xml" ContentType="application/inkml+xml"/>
  <Override PartName="/ppt/notesSlides/notesSlide18.xml" ContentType="application/vnd.openxmlformats-officedocument.presentationml.notesSlide+xml"/>
  <Override PartName="/ppt/ink/ink14.xml" ContentType="application/inkml+xml"/>
  <Override PartName="/ppt/notesSlides/notesSlide19.xml" ContentType="application/vnd.openxmlformats-officedocument.presentationml.notesSlide+xml"/>
  <Override PartName="/ppt/ink/ink15.xml" ContentType="application/inkml+xml"/>
  <Override PartName="/ppt/notesSlides/notesSlide20.xml" ContentType="application/vnd.openxmlformats-officedocument.presentationml.notesSlide+xml"/>
  <Override PartName="/ppt/ink/ink16.xml" ContentType="application/inkml+xml"/>
  <Override PartName="/ppt/notesSlides/notesSlide21.xml" ContentType="application/vnd.openxmlformats-officedocument.presentationml.notesSlide+xml"/>
  <Override PartName="/ppt/ink/ink17.xml" ContentType="application/inkml+xml"/>
  <Override PartName="/ppt/notesSlides/notesSlide22.xml" ContentType="application/vnd.openxmlformats-officedocument.presentationml.notesSlide+xml"/>
  <Override PartName="/ppt/ink/ink18.xml" ContentType="application/inkml+xml"/>
  <Override PartName="/ppt/notesSlides/notesSlide23.xml" ContentType="application/vnd.openxmlformats-officedocument.presentationml.notesSlide+xml"/>
  <Override PartName="/ppt/ink/ink19.xml" ContentType="application/inkml+xml"/>
  <Override PartName="/ppt/notesSlides/notesSlide24.xml" ContentType="application/vnd.openxmlformats-officedocument.presentationml.notesSlide+xml"/>
  <Override PartName="/ppt/ink/ink20.xml" ContentType="application/inkml+xml"/>
  <Override PartName="/ppt/notesSlides/notesSlide25.xml" ContentType="application/vnd.openxmlformats-officedocument.presentationml.notesSlide+xml"/>
  <Override PartName="/ppt/ink/ink21.xml" ContentType="application/inkml+xml"/>
  <Override PartName="/ppt/notesSlides/notesSlide26.xml" ContentType="application/vnd.openxmlformats-officedocument.presentationml.notesSlide+xml"/>
  <Override PartName="/ppt/ink/ink22.xml" ContentType="application/inkml+xml"/>
  <Override PartName="/ppt/notesSlides/notesSlide27.xml" ContentType="application/vnd.openxmlformats-officedocument.presentationml.notesSlide+xml"/>
  <Override PartName="/ppt/ink/ink23.xml" ContentType="application/inkml+xml"/>
  <Override PartName="/ppt/notesSlides/notesSlide28.xml" ContentType="application/vnd.openxmlformats-officedocument.presentationml.notesSlide+xml"/>
  <Override PartName="/ppt/ink/ink24.xml" ContentType="application/inkml+xml"/>
  <Override PartName="/ppt/notesSlides/notesSlide29.xml" ContentType="application/vnd.openxmlformats-officedocument.presentationml.notesSlide+xml"/>
  <Override PartName="/ppt/ink/ink25.xml" ContentType="application/inkml+xml"/>
  <Override PartName="/ppt/notesSlides/notesSlide30.xml" ContentType="application/vnd.openxmlformats-officedocument.presentationml.notesSlide+xml"/>
  <Override PartName="/ppt/ink/ink26.xml" ContentType="application/inkml+xml"/>
  <Override PartName="/ppt/notesSlides/notesSlide31.xml" ContentType="application/vnd.openxmlformats-officedocument.presentationml.notesSlide+xml"/>
  <Override PartName="/ppt/ink/ink27.xml" ContentType="application/inkml+xml"/>
  <Override PartName="/ppt/notesSlides/notesSlide32.xml" ContentType="application/vnd.openxmlformats-officedocument.presentationml.notesSlide+xml"/>
  <Override PartName="/ppt/ink/ink28.xml" ContentType="application/inkml+xml"/>
  <Override PartName="/ppt/notesSlides/notesSlide33.xml" ContentType="application/vnd.openxmlformats-officedocument.presentationml.notesSlide+xml"/>
  <Override PartName="/ppt/ink/ink29.xml" ContentType="application/inkml+xml"/>
  <Override PartName="/ppt/notesSlides/notesSlide34.xml" ContentType="application/vnd.openxmlformats-officedocument.presentationml.notesSlide+xml"/>
  <Override PartName="/ppt/ink/ink30.xml" ContentType="application/inkml+xml"/>
  <Override PartName="/ppt/notesSlides/notesSlide35.xml" ContentType="application/vnd.openxmlformats-officedocument.presentationml.notesSlide+xml"/>
  <Override PartName="/ppt/ink/ink31.xml" ContentType="application/inkml+xml"/>
  <Override PartName="/ppt/notesSlides/notesSlide36.xml" ContentType="application/vnd.openxmlformats-officedocument.presentationml.notesSlide+xml"/>
  <Override PartName="/ppt/ink/ink32.xml" ContentType="application/inkml+xml"/>
  <Override PartName="/ppt/notesSlides/notesSlide37.xml" ContentType="application/vnd.openxmlformats-officedocument.presentationml.notesSlide+xml"/>
  <Override PartName="/ppt/ink/ink33.xml" ContentType="application/inkml+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6" r:id="rId11"/>
    <p:sldId id="268" r:id="rId12"/>
    <p:sldId id="270" r:id="rId13"/>
    <p:sldId id="265" r:id="rId14"/>
    <p:sldId id="267" r:id="rId15"/>
    <p:sldId id="269" r:id="rId16"/>
    <p:sldId id="271" r:id="rId17"/>
    <p:sldId id="272" r:id="rId18"/>
    <p:sldId id="273" r:id="rId19"/>
    <p:sldId id="274" r:id="rId20"/>
    <p:sldId id="275" r:id="rId21"/>
    <p:sldId id="276" r:id="rId22"/>
    <p:sldId id="277" r:id="rId23"/>
    <p:sldId id="279" r:id="rId24"/>
    <p:sldId id="280" r:id="rId25"/>
    <p:sldId id="287" r:id="rId26"/>
    <p:sldId id="278" r:id="rId27"/>
    <p:sldId id="281" r:id="rId28"/>
    <p:sldId id="282" r:id="rId29"/>
    <p:sldId id="283" r:id="rId30"/>
    <p:sldId id="284" r:id="rId31"/>
    <p:sldId id="285" r:id="rId32"/>
    <p:sldId id="286" r:id="rId33"/>
    <p:sldId id="288" r:id="rId34"/>
    <p:sldId id="289" r:id="rId35"/>
    <p:sldId id="290" r:id="rId36"/>
    <p:sldId id="293" r:id="rId37"/>
    <p:sldId id="291" r:id="rId38"/>
    <p:sldId id="292" r:id="rId39"/>
  </p:sldIdLst>
  <p:sldSz cx="12193588"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oaAjoKueAcLpemVaX0kddbUYj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224" y="278"/>
      </p:cViewPr>
      <p:guideLst>
        <p:guide orient="horz" pos="2161"/>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customschemas.google.com/relationships/presentationmetadata" Target="metadata"/></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29:15.067"/>
    </inkml:context>
    <inkml:brush xml:id="br0">
      <inkml:brushProperty name="width" value="0.05292" units="cm"/>
      <inkml:brushProperty name="height" value="0.05292" units="cm"/>
      <inkml:brushProperty name="color" value="#FF0000"/>
    </inkml:brush>
  </inkml:definitions>
  <inkml:trace contextRef="#ctx0" brushRef="#br0">9783 3033 2616 0,'-6'13'140'0,"-3"-2"32"16,1 4 31-16,-1-3 14 16,12-5 8-1,9-5 4-15,12-6 10 16,13-12 8-16,15-7-16 16,11-9-212-16,20-20-319 15,9-6-547-15,6-12 0 16,6-2 0-16,-5 2 0 15</inkml:trace>
  <inkml:trace contextRef="#ctx0" brushRef="#br0" timeOffset="4472.42">5406 5105 1110 0,'0'-2'106'15,"0"2"26"-15,0 0 21 16,0-2 27-16,3 2 31 16,-3 0 29-16,0 0 29 15,0-2 24-15,0 2 27 16,3 0-35-16,-3 0 22 16,0 0-13-16,-6 8 12 15,-3 2-26-15,-6 8-22 16,3 7-7-16,1 0 25 15,2-5-13 1,5-1-67-16,2-10-19 16,5-5-38-16,17-9-62 15,22-6-136-15,23-16-182 16,51-18-923-16,-17-5 0 16,-6-10 0-16,-10 0 0 15</inkml:trace>
  <inkml:trace contextRef="#ctx0" brushRef="#br0" timeOffset="16595.06">16208 7798 2490 0,'0'-1'60'0,"0"1"18"15,0-3 19-15,0 3 19 16,0 3 19-16,0-6 33 16,-3 10 33-16,-3 1 24 15,-3 5 11-15,-6 3-1 16,-2 3-11-16,5-3-9 15,3-2-17 1,3-6-23-16,18-5-18 16,17-10-76-16,20-11-130 15,21-12-134-15,22-12-179 16,4-16-537-16,-3 2 0 16,-8 4 0-16,-12 2 0 15</inkml:trace>
  <inkml:trace contextRef="#ctx0" brushRef="#br0" timeOffset="17280.25">17095 9057 3340 0,'-8'11'114'16,"-3"-3"46"-16,-7 11 19 15,-2 2 10-15,3 3 9 16,2-9 10-16,7 2-8 16,8-6-7-16,11-7-8 15,21-11-150 1,19-9-226-16,27-18-261 15,10-7-419-15,7-9 0 16,-6-2 0-16,-6-1 0 16</inkml:trace>
  <inkml:trace contextRef="#ctx0" brushRef="#br0" timeOffset="20278.75">16843 10364 1696 0,'0'-2'85'16,"3"1"34"-16,-3-2 14 15,3 0 12-15,0 1 18 16,0 2 16-16,2-2 24 15,-5 2 22-15,3 0 10 16,-3 0 7-16,-11 6-23 16,5 9-11-16,-6 9-16 15,-6 6 2-15,-4 2-16 16,5-1-11-16,5-11-27 16,9-5-16-1,22-12-37-15,29-16-115 16,26-17-123-16,21-16-202 15,21-25-527-15,1-3 0 16,-11 1 0-16,-14 1 0 16</inkml:trace>
  <inkml:trace contextRef="#ctx0" brushRef="#br0" timeOffset="20970.99">17505 11705 3247 0,'-5'11'65'16,"-1"1"13"-16,-2 3 5 15,-4 3 13-15,4-6 10 16,5-3 0-16,0-3 5 16,9-5 7-1,18-6-6-15,11-10-77 16,18-11-124-16,22-14-214 16,9-29-450-16,4 7 0 15,0-5 0-15</inkml:trace>
  <inkml:trace contextRef="#ctx0" brushRef="#br0" timeOffset="22184.01">16758 13079 2988 0,'0'-1'79'16,"0"-1"31"-16,1 0 42 16,1 2 37-16,-2 0 19 15,1 0 38-15,1-2 34 16,-4 4 41-16,-1 4 9 16,0 6-7-1,-8 2-15-15,2 4-28 16,-1-2-55-16,1-3-69 15,6-7-59-15,9-2-79 16,19-10-140-16,15-11-254 16,24-24-786-16,17-5 0 15,10-13 0-15,-6-7 0 16</inkml:trace>
  <inkml:trace contextRef="#ctx0" brushRef="#br0" timeOffset="24692.69">9094 14538 1388 0,'-2'-1'66'15,"2"1"38"-15,0 0 24 16,0-1 24 0,-1 1 23-16,1 0 25 15,0 0 31-15,-2 0 41 16,2 0 46-16,0 0-4 16,-5 0 2-16,-2 0-15 15,-10 7-15-15,1 5-6 16,-1 1-28-16,8 0-36 15,5-2-30-15,20-7-54 16,22-12-111-16,19-15-129 16,24-12-187-1,29-20-692-15,-12-4 0 16,-6 1 0-16</inkml:trace>
  <inkml:trace contextRef="#ctx0" brushRef="#br0" timeOffset="32315.43">7701 15892 670 0,'0'-3'19'15,"0"3"24"-15,0-1 14 16,0-1 2-16,0 2 2 15,0 2 13-15,0-4 21 16,0 2 28-16,0-1 25 16,0 1 24-16,2 0 7 15,-1-1 0-15,1 1 5 16,-2-2 17-16,1 2 12 16,-1 0 3-1,2 0-5-15,-2-2-16 16,0 0-14-16,1 1-16 15,-1 0-3-15,0 1 4 16,0 0-3-16,0 0-16 16,0 0-4-16,0 0-5 15,0 0-5-15,-4 1-16 16,-4 4-10-16,-4 1-9 16,-3 4-21-16,1 2-27 15,3-4-20 1,8 1 1-16,9-6-3 15,24-10-23-15,21-13-64 16,23-13-47-16,23-13-5 16,13-14-46-16,9-7-185 15,-3-36-511-15,-7 42 0 16,-15 8 0-16</inkml:trace>
  <inkml:trace contextRef="#ctx0" brushRef="#br0" timeOffset="33955.32">8792 17209 3850 0,'-9'0'23'15,"-1"6"43"-15,-5 0 25 16,0 7 13-16,-2-2 2 16,7 7-2-16,-3-5-2 15,6 5 1-15,4-7-10 16,6-3 7-16,11-6-26 15,14-12-65-15,21-11-79 16,21-17-55 0,25-16-113-16,30-19-248 15,-2-4-295-15,-2 1 0 16,-14 1 0-16,-8 10 0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36:53.272"/>
    </inkml:context>
    <inkml:brush xml:id="br0">
      <inkml:brushProperty name="width" value="0.05292" units="cm"/>
      <inkml:brushProperty name="height" value="0.05292" units="cm"/>
      <inkml:brushProperty name="color" value="#FF0000"/>
    </inkml:brush>
  </inkml:definitions>
  <inkml:trace contextRef="#ctx0" brushRef="#br0">16824 6283 1478 0,'0'2'35'15,"0"-2"18"-15,0 3 11 16,1-3 5-16,3 1 16 15,-1-1 29-15,2 0 26 16,1 0 22-16,-3 0 15 16,3 0 6-1,-3 0 1-15,2 0 11 16,-5 0 6-16,0-1 5 16,0-1-10-16,3-2-23 15,-3-4-27-15,3-2-20 16,-3-5-19-16,0-1-35 15,1-6-34-15,-2-2-33 16,-2 1-20-16,-11-2-17 16,-1 2-12-16,-6 4-9 15,-7 7-2-15,-3 1-1 16,1 9 4 0,0 0 14-16,2 6 12 15,-1 4 6-15,1 3 4 16,2 10 9-16,-1 8 10 15,-1 11 18-15,5 10 20 16,-5 10 11-16,9 8 10 16,2 10 18-16,7 6 10 15,-1 6 14-15,8 3 19 16,2 7 0-16,2 4 9 16,1 1 1-16,-2 0-15 15,0 1-11 1,0-6-9-16,-2-6-17 15,-4-4-8-15,-3-7-17 16,-6-8-24-16,-3-8-6 16,-5-4-20-16,6-14-32 15,-2-12-18-15,3-10-45 16,5-13-58-16,1-10-28 16,4-15-22-16,3-10-1 15,7-10 2-15,10-9-6 16,4 1-2-16,11 1 15 15,1 8 17 1,4 6 38-16,-1 16 61 16,-2 6 30-16,-6 16 23 15,-2 13 15-15,-11 21 13 16,-2 15 16-16,-7 19 11 16,-1 17 6-16,-7 11 2 15,-7 18 10-15,-5 14 5 16,-8 17-1-16,-5 9 18 15,-5 16 36-15,0-2 20 16,4 2 35-16,2-5 27 16,5-2 10-1,3-9 28-15,14-7 10 16,1-9 6-16,6-12 76 16,9-6 37-16,13-17-24 15,8-7-3-15,8-14-39 16,8-7-23-16,3-13-27 15,-7-5-18-15,-8-7-17 16,-3-7-136-16,-4-6-223 16,-14-7-215-16,7-8-283 15,-11-13-685-15,-1-7 0 16,-1-11 0 0</inkml:trace>
  <inkml:trace contextRef="#ctx0" brushRef="#br0" timeOffset="5017.03">18527 6151 1774 0,'3'0'112'0,"-3"0"34"16,0 0 19-16,0 0 14 15,0-2 17-15,0 1 22 16,0 1 27-1,0-1 28-15,0-1 23 16,0 0-29-16,0 2-34 0,0 0-15 16,0 0-4-1,0 0-6-15,0 2 21 16,0 2-17-16,-9 9-23 16,1 4-5-16,-2 3-4 15,0 5-14-15,-2 0-2 16,7-6-32-16,4-5-49 15,-1-5-10-15,11-8-37 16,14-13-40-16,12-11-40 16,14-12-96-16,14-11-141 15,8-12-190 1,3-17-619-16,3 6 0 16,-2-3 0-16,-1 1 0 15</inkml:trace>
  <inkml:trace contextRef="#ctx0" brushRef="#br0" timeOffset="6089.8">20188 6120 1820 0,'0'0'93'16,"0"0"25"-16,0 0 11 16,0 0 9-16,0 0 10 15,0 0 10 1,0 0 15-16,0 0 34 15,0 0 27-15,-2 2-1 16,0 5-13-16,-4 5-5 16,-4 7 1-16,-2 3 6 15,0 3-11-15,-2-2-9 16,8-6-11-16,3-6-50 16,3-5-37-16,12-7-49 15,12-9-45-15,14-11-58 16,15-12-79-16,12-5-112 15,7-13-233 1,-2-2-398-16,-3 0 0 16,-6 3 0-16,-8 2 0 15</inkml:trace>
  <inkml:trace contextRef="#ctx0" brushRef="#br0" timeOffset="7049.91">22314 6158 3256 0,'0'0'71'16,"0"-1"12"-16,0-1 1 16,0 2 8-16,2 0 43 15,-4 5 43-15,2 7 16 16,-4 8 10-16,-7 6 7 15,3 1-24 1,-3 0-25-16,2-6-5 16,6-4 22-16,3-13-17 15,3-1-31-15,13-7-43 16,19-14-27-16,12-7-38 16,17-7-70-16,11-13-116 15,4-5-167-15,27-10-693 16,-29 3 0-16,0-1 0 15,-8 7 0-15</inkml:trace>
  <inkml:trace contextRef="#ctx0" brushRef="#br0" timeOffset="7733.12">23977 6151 2511 0,'0'0'97'16,"0"0"21"-16,0-2 17 15,0 2 14-15,-4 0 40 16,1 4 47-16,-2 3 21 16,-1 3 16-16,-3 5 20 15,0 4-48-15,0-1-25 16,3-1-12-16,3-3-18 16,2-4-14-1,1-5-43-15,13-3-42 16,11-2-23-16,13-6-32 15,10-5-45-15,12-4-48 16,3-9-107-16,0-7-127 16,5-9-228-16,-2-2-398 15,3-2 0-15,-5-3 0 16</inkml:trace>
  <inkml:trace contextRef="#ctx0" brushRef="#br0" timeOffset="8673.21">18670 7269 4586 0,'0'0'-71'0,"2"0"-4"16,1 0-17 0,6-1-65-16,3 1-119 0,17-6-181 15,-1 6-234 1,7-4 0-16,1 2 0 15,0-6 0-15</inkml:trace>
  <inkml:trace contextRef="#ctx0" brushRef="#br0" timeOffset="8980.98">19954 7240 4895 0,'5'1'-36'0,"-2"2"3"15,0-2-9-15,4 2-38 16,4 0-72-16,8-3-156 16,22-3-540-16,-8 3 0 15,6-1 0-15,0-2 0 16</inkml:trace>
  <inkml:trace contextRef="#ctx0" brushRef="#br0" timeOffset="9905.71">24037 7237 4159 0,'0'3'-46'0,"0"1"4"16,3 0 2-16,-3 2-4 15,0-3-38 1,7 0-103-16,0-1-181 16,-1-2-304-16,3 2 0 15,-3-2 0-15,-3 0 0 16</inkml:trace>
  <inkml:trace contextRef="#ctx0" brushRef="#br0" timeOffset="10265.16">23705 7794 4954 0,'0'0'50'0,"-2"0"21"15,2 0 7-15,0 0-24 16,0 0-95-16,2 0-169 16,10-7-283-16,-7 6-399 15,1-4 0-15,-1-4 0 16,-2-4 0-16</inkml:trace>
  <inkml:trace contextRef="#ctx0" brushRef="#br0" timeOffset="10575.52">22605 7570 5443 0,'-2'0'-10'0,"1"3"17"16,-1-2 11-16,1 1-9 16,2 3-34-16,-1-2-95 15,5-2-170-15,5-5-716 16,1 4 0-16,2-3 0 15,-2-5 0 1</inkml:trace>
  <inkml:trace contextRef="#ctx0" brushRef="#br0" timeOffset="10826.81">22520 7169 4816 0,'0'0'1'15,"-3"0"2"-15,0 0-12 16,3 1-86-1,0 2-160-15,0-3-637 0,0 3 0 16,0-2 0 0,-3 1 0-16</inkml:trace>
  <inkml:trace contextRef="#ctx0" brushRef="#br0" timeOffset="11259.56">20814 7612 4893 0,'-3'0'106'0,"1"0"54"16,-1 0 1-16,3 1 26 15,0-1-34-15,0 1-48 16,0-1-79-16,0 2-143 16,2-4-223-16,-1-19-726 15,-1 17 0-15,-3 0 0 16,-7 0 0 0</inkml:trace>
  <inkml:trace contextRef="#ctx0" brushRef="#br0" timeOffset="11713.1">18709 7715 5096 0,'0'0'40'16,"0"0"18"-16,0 0-1 16,4 0-2-16,-4 0-8 15,1 0-35-15,7 1-64 16,0 5-115-1,8-5-219-15,-7-15-566 16,4 14 0-16,-4-2 0 16</inkml:trace>
  <inkml:trace contextRef="#ctx0" brushRef="#br0" timeOffset="11973.19">18713 8158 5102 0,'0'1'14'0,"0"-1"32"15,0 0 17-15,0 0 0 16,1 2-7-16,4-4-29 15,4 4-54 1,6-2-95-16,7 0-150 16,17-4-718-16,-9 4 0 15,0-5 0-15</inkml:trace>
  <inkml:trace contextRef="#ctx0" brushRef="#br0" timeOffset="12311.94">19769 8223 5575 0,'4'0'-17'0,"3"0"4"15,-3 2-16-15,4 0-40 16,5-2-92-16,5 0-133 16,14 0-226-16,4 0-374 15,9 0 0-15,0-4 0 16,-3 0 0-16</inkml:trace>
  <inkml:trace contextRef="#ctx0" brushRef="#br0" timeOffset="12759.63">22105 8262 5272 0,'1'0'-169'16,"-1"0"5"-16,3 0-11 16,0 0-56-16,7 0-127 15,27-5-477-15,-10 4 0 16,5-1 0 0</inkml:trace>
  <inkml:trace contextRef="#ctx0" brushRef="#br0" timeOffset="13223.85">23953 8215 5148 0,'2'0'68'15,"-1"-2"0"-15,-1 2 1 16,2 0-25-16,1 0-103 15,-2 0-182-15,9-5-778 16,1 4 0-16,-2 0 0 16,-4-2 0-16</inkml:trace>
  <inkml:trace contextRef="#ctx0" brushRef="#br0" timeOffset="13574.86">23496 8793 4605 0,'0'0'-149'16,"0"0"-55"-16,1-4-139 15,-1-7-438-15,0 7 0 16,0-2 0-16,0-2 0 16</inkml:trace>
  <inkml:trace contextRef="#ctx0" brushRef="#br0" timeOffset="13905.13">22573 8695 4593 0,'0'-2'-36'15,"0"2"8"-15,0 0-3 16,0 0-70-16,3 0-172 16,0-9-551-16,0 7 0 15,-3-1 0-15,3 0 0 16</inkml:trace>
  <inkml:trace contextRef="#ctx0" brushRef="#br0" timeOffset="14353.81">20640 8614 5369 0,'0'0'-7'0,"0"0"19"15,0 0 8-15,0 0-16 16,0 4-58-16,4-4-108 15,0 0-166-15,8-6-642 16,-1 4 0-16,-2 0 0 16,-3-5 0-1</inkml:trace>
  <inkml:trace contextRef="#ctx0" brushRef="#br0" timeOffset="14859.23">18570 8832 4710 0,'0'0'9'0,"1"0"12"15,-1 2-2-15,3-2-52 16,4-2-92-16,4 2-210 16,0-29-518-16,5 22 0 15,-1 0 0-15,2-1 0 16</inkml:trace>
  <inkml:trace contextRef="#ctx0" brushRef="#br0" timeOffset="22377.22">22615 11327 2954 0,'-3'4'129'16,"0"4"33"-16,-3 1 17 16,-7 5 20-1,2 6 20-15,0-4 16 16,0 0 5-16,5-1 3 15,3-3 2-15,-1-6-76 16,15-5-37-16,16-8-32 16,17-12-21-16,7-8-78 15,21-11-147-15,7-10-244 16,-1-41-560-16,-8 41 0 16,-5 2 0-16</inkml:trace>
  <inkml:trace contextRef="#ctx0" brushRef="#br0" timeOffset="23109.7">24647 12656 3654 0,'0'-3'100'0,"4"1"52"15,-4 1 35-15,0-1 22 16,-4 8 17 0,-8 1 20-16,-3 0 34 15,0 8 49-15,-4-1 8 16,9-5-26-16,4-1-52 15,6 0-39-15,11-11-40 16,16 1-141-16,12-8-130 16,19-6-175-16,18-8-301 15,-5-10-594-15,-2-6 0 16,-5-5 0-16</inkml:trace>
  <inkml:trace contextRef="#ctx0" brushRef="#br0" timeOffset="25147.55">23915 13930 2112 0,'-44'0'45'0,"-17"1"51"16,-16 5 34-16,-22 2 21 16,9 6 18-16,-5 5 25 15,-7 9 34-15,-4 7 33 16,-7 13 29 0,11 12 24-16,6 6-37 0,14 7-47 15,16 8-31-15,18-1-16 16,15 3-18-16,19 4-24 15,20-1-33-15,24-3-25 16,35 0-31 0,41-8-12-16,38-10-5 15,41-11-9-15,38-21-29 16,23-8-49-16,9-18-37 16,4-4-10-16,-6-4-34 15,-17-2-56-15,-16-6-30 16,-15-2-21-16,-17-5-24 15,-21-12-14-15,-9-5 12 16,-15-11 25-16,-6-8 7 16,-12-9-6-16,-12-5 35 15,-20-5 75-15,-21-1 49 16,-34-2 16 0,-23-3 20-16,-35-2 29 15,-31-2 51-15,-27 2 66 16,-30 4 65-16,-34 7 26 15,-31 7 2-15,-30 8-28 16,-26 12-24-16,-33 15-30 16,-27 15-33-16,-22 22-56 15,-16 18-60 1,1 28-61-16,16 24-129 0,31 16-430 16,47 23 0-1,51 11 0-15,46-8 0 16</inkml:trace>
  <inkml:trace contextRef="#ctx0" brushRef="#br0" timeOffset="36455.1">24951 6201 647 0,'0'0'32'0,"0"0"5"16,0 0 3-16,0-2 5 15,0 2 10-15,0 0 16 16,0 0 25-16,0 0 33 16,0 0 39-16,0 0 9 15,0 0 14-15,0 0 17 16,0 0 14-16,0 0 6 15,0 0 1-15,0 0-8 16,0 0-16-16,0 0-26 16,0 0-35-16,0 0-27 15,2-6-25-15,1-2-21 16,4-5-17 0,2-8-9-16,4-6-14 0,4 0-6 15,3-4-3 1,0-2-11-16,2-1-3 15,5-2-2-15,-1 0-2 16,2 2 0-16,2-3 0 16,6-1-2-16,5-3 6 15,3 2 2-15,4-4-4 16,8 2 7-16,-1 2 1 16,1 3 2-16,0 0 0 15,1 0 2-15,-3 2 1 16,-3 3-4-1,-1 2-2-15,0 1-3 16,2 1-1-16,3 2-2 16,8 0 2-16,4 3 2 15,7 3 4-15,3 0 8 16,3-1 7-16,-2 6 1 16,2-1 2-16,-4 5 1 15,3 1 5-15,-1 3 9 16,5-1-1-16,1 1 1 15,5 2-6-15,4 2-6 16,-1 0-10 0,-5 3 3-16,-1 2 0 15,-9 0-3-15,-5 2-4 16,-3 4-10-16,-8 2-2 16,-1-2-5-16,0 7 2 15,-1-2 0-15,-1-1 2 16,4 2 1-16,-3 0-1 15,-1-2 0-15,1 3 0 16,-7 0-1-16,-3-1 1 16,-7 1 4-16,-1 1 4 15,-4 1 6-15,0 2 10 16,-1-1 5 0,0 4 7-16,3 2 10 0,2 2 12 15,-1 2 14 1,5 1 1-16,-1 2 1 15,-5-1-6-15,-9-2 6 16,-1-1-10-16,-7-1-1 16,-4 0-9-16,-5 2-3 15,0-2-13-15,-1-1-14 16,-7-2-4-16,2-3-3 16,-1-3-2-16,0-3-26 15,0-2-35-15,-3-5-82 16,3-1-99-16,4-3-172 15,9-8-616 1,-10 1 0-16,0-3 0 16,-3-3 0-16</inkml:trace>
  <inkml:trace contextRef="#ctx0" brushRef="#br0" timeOffset="37373.97">28372 5851 1643 0,'0'0'19'0,"0"0"45"16,0 0 33-16,0 0 22 16,0 0 24-1,0 0 21-15,0 0 17 16,0 1 18-16,0 2 15 16,3 0 21-16,0 2-13 15,0 0-20-15,5 4-14 16,4 1 2-16,0-2-10 15,4 5-4-15,1 1-2 16,6 1-2-16,-1-1-1 16,5 3-11-16,-1 2-7 15,4 2-12-15,2-3-15 16,-1 3-18-16,-2-2-15 16,1 0-9-16,-3-3-15 15,-6-1-18 1,0-3-15-16,-4-3-6 15,-1-1-4-15,-7 1-13 16,0-5-2-16,-1 0-8 16,-2 0 1-16,-2-2-7 15,-1-2 4-15,0 0 4 16,4 0 1-16,0-1 2 16,0-4 2-16,1 0-2 15,1-5-6-15,-2-2-3 16,-1-5-5-16,1 0-10 15,-3-4-6-15,2-2-8 16,1-4-5 0,1-1-7-16,0-1 1 15,-1-2 3-15,2 1 3 16,-1-2 5-16,-1 4 6 16,-1 0 4-16,-1 3 1 15,2 1 6-15,-4 6 1 16,3 3-1-16,-1 3-27 15,-2 0-46-15,2 5-69 16,0 0-52-16,0 2-76 16,-1-1-102-16,1 1-94 15,0-2-294-15,-4 5 0 16,-1 4 0-16,-6 5 0 16</inkml:trace>
  <inkml:trace contextRef="#ctx0" brushRef="#br0" timeOffset="37872.76">28407 5962 1712 0,'0'0'31'15,"0"0"48"-15,0 0 35 16,6 0 27-16,0 0 20 16,10 0 17-16,5 0 12 15,9-4 12-15,8 0 5 16,1-3 1-16,6-5-20 16,1-1-46-16,-4-3-34 15,3 1-24 1,-4-5-21-16,-3 3-19 15,-1-2-18-15,-4 2-27 16,-5 3-38-16,-3-1-73 16,-4 3-87-16,-5-2-104 15,1 0-341-15,-9 8 0 16,-3 1 0-16,-5 3 0 16</inkml:trace>
  <inkml:trace contextRef="#ctx0" brushRef="#br0" timeOffset="38971.43">28828 5915 2334 0,'-1'0'17'0,"-5"1"15"16,1 3 13-16,-4 3 6 16,3 7 6-16,-7 3 20 15,2 4 20-15,-1 2 15 16,5-3 6-16,-1-1 2 16,4-5-17-16,2-3-18 15,2-4-24-15,-1-3-9 16,5-2-8-1,5-1-27-15,3-5-37 16,5-6-38-16,2-2-22 16,1-4-8-16,-7-2-8 15,-2 0 3-15,-2 4 20 16,-6 3 13-16,-2 4 13 16,-1 5 33-16,-4 2 42 15,-6 5 37-15,-3 5 33 16,-3 2 27-16,-1 3 22 15,2 1 5-15,8-5-3 16,2-5-13 0,5 0-18-16,0-3-25 15,5-3-19-15,5-1-18 16,5-2-16-16,-1-4-21 16,5 1-15-16,-6-3-5 15,-2-1-3-15,-6 2 5 16,-2 2 14-16,0 3 12 15,-3 2 6-15,-3 1 23 16,0 3 20-16,0 2 19 16,0 0 8-16,0-3 5 15,0 3 2-15,3-3-2 16,0-2-7-16,1 0-1 16,-1 0-7-1,0-2-23-15,0 0-24 16,0-4-26-16,0 0-24 15,-1-3-11-15,-5 1-12 16,-3 2-11-16,-6 4-6 16,-5 0-14-16,-4 1-8 15,-1 2 3-15,-1-1 9 16,5 0 11-16,0 0 17 16,6 0 16-16,3 0 16 15,3 0 8-15,4 2 1 16,4-2 3-16,-1 0-2 15,4 0-3-15,-2 0-8 16,4 0-6 0,4 0-3-16,5 0-12 15,4 0-4-15,4-2 2 16,-3-1 7-16,-3-1 2 16,-6 0 13-16,-3 0 23 15,-3 0 15-15,-3 4 9 16,0 0 4-16,-4-3 4 15,-8 6 2-15,-3-1 5 16,-5 0 2-16,2 4-3 16,3-1-7-16,6-2-27 15,6-2-15-15,6 2-8 16,6-3-8-16,6 0-7 16,4 0-7-1,5-1-10-15,1-1-20 16,-4-1-31-16,-6 2-75 15,-8-2-116-15,4-1-257 16,-8 1-341-16,-2 2 0 16,3 1 0-16,-3-2 0 15</inkml:trace>
  <inkml:trace contextRef="#ctx0" brushRef="#br0" timeOffset="43828.38">17143 6089 1442 0,'3'0'52'16,"1"0"33"-16,5 2 16 15,3-2 8-15,-1 0 4 16,1 0 3-16,1 0 6 16,3 0 10-16,2 0 10 15,-2-2-19-15,4 0-26 16,-1 0-28-16,-1-4-11 16,5-1-2-16,-1-1-1 15,-1-4 5 1,5 1 8-16,1-4-9 15,0 0-7-15,3-3-1 16,4-2-3-16,-4 2-17 16,-2-2-4-16,-1-2-2 15,-3 0-2-15,0-1-8 16,-2-4-15-16,-3-1-5 16,-2-3 0-16,1-2-4 15,-5 0-3-15,4-2 11 16,-5 0 0-16,0 3-2 15,-2-1-6 1,-2 0-1-16,-1 5 2 16,-1 0 2-16,1 4-4 15,-1 4 3-15,0 1 2 16,4 4 2-16,-2 3-4 16,1 3-6-16,4 5 3 15,-1 0 2-15,8 2 2 16,0 1 2-16,5 1 3 15,5 3 3-15,6-2 2 16,6 2 0 0,7 1 2-16,6 2 5 15,4-2 4-15,3 1-1 16,-1 0-2-16,1-3 0 16,-2 0-2-16,0 0-5 15,-2 3 0-15,-1 0-3 16,-2-2 4-16,4 1-4 15,2 0 2-15,4-1-5 16,3 0 3-16,0-1 0 16,0-2 0-16,-5 0-1 15,-3 0 0-15,-3 0 1 16,-4 0-3 0,-3 0 1-16,-1 0 1 15,-2 0 4-15,1 0-3 16,0 0 0-16,2 0 0 15,1 0 2-15,3-2 0 16,0 2 0-16,-1 0-6 16,2-2 2-16,-1 0 1 15,0-1 0-15,0-1 1 16,2-1-4-16,1 1 2 16,0-1 1-16,0 2 0 15,-1 0 3 1,1 1 8-16,2-1 3 15,3 1 1-15,-2 2 1 16,3-4 0-16,-3 3 4 16,1 0 0-16,-1-3-1 15,3-1-1-15,0 2-2 16,3-1-4-16,2 3-4 16,0-2-6-16,3-1-4 15,1 3-1-15,0-1-4 16,-1 1-2-16,-1 0-4 15,0-1-1-15,-6 0 2 16,-3 0-1 0,-1 0 2-16,-2-1-1 15,0 1 1-15,-1 0 5 16,3 1 2-16,-3-2 1 16,4 2 3-16,0 0 3 15,1 1-1-15,0 0 2 16,0-2 1-16,-1 2 7 15,4 0 2-15,2-1-3 16,0 1 1-16,2 0 3 16,2 0 5-16,4 0 7 15,-3 0 8-15,0 1 4 16,2 1-1 0,-3-1-1-16,-2 1 2 15,-4 0-1-15,-1 1 4 16,0 1 0-16,-3-1-3 15,4 1-7-15,-2-1-6 16,-1 1 0-16,-2 0 4 16,1 0 0-16,-3 0-1 15,-1 0 0-15,4 1-2 16,-3 0-7-16,2-1 1 16,0-1 1-16,0 1-1 15,1-1 0-15,-2 0 0 16,-2-1-2-16,-3-1 0 15,3 0 1 1,-4 0-4-16,-8 2 5 16,-1-3-5-16,-7 0-2 15,-10 0-3-15,-5 0 0 16,-7 0-5-16,-3 0 0 16,1-3 1-16,-4 2-3 15,-1 0 1-15,1-2-1 16,1 0 1-16,3 0-1 15,-3 2 1-15,5-2-5 16,-6 3 3 0,1-1-4-16,-2 1 5 15,-2 0 2-15,0 0 3 16,1 0 2-16,-2 0 7 16,3 0 6-16,1 0 5 15,0 3 3-15,3 1 5 16,-3 3 7-16,4 2 3 15,-2 6 10-15,1-2 12 16,-2 5 7-16,6 2 2 16,-3 4 5-1,2-1 3-15,0 4-4 0,3 1 2 16,-3-4-2-16,-1 5-9 16,4-2-8-16,0-2-4 15,3-2-5 1,2 4-12-16,2-6-12 15,0 0 0-15,0-3-2 16,-4-1-8-16,3-1 0 16,-3-2 5-16,0-1-1 15,0-2-8-15,-1 0 4 16,-2-3 7-16,-3 2 4 16,0-4-14-16,-3 1-5 15,-1-3-21-15,-7-2-69 16,4 0-113-16,-2-2-250 15,-5-13-647-15,1 7 0 16,-1-2 0 0,-5-7 0-16</inkml:trace>
  <inkml:trace contextRef="#ctx0" brushRef="#br0" timeOffset="44763.03">21795 4277 2563 0,'7'-9'133'0,"4"0"21"16,0-3 27-16,4-2 26 15,-9 0 32-15,0 6 32 16,-3-1 26-16,-2 4 16 16,-1 5 3-1,0-3-85-15,-7 7-19 16,-13 13-9-16,-19 15 14 16,-16 17 18-16,-23 16 7 15,-7 17 29-15,-5-1 3 16,4 1-14-16,7-8-6 15,14-3-4-15,8-10-25 16,9-5-65-16,11-6-197 16,7-6-142-1,9-13-192-15,15-6-257 16,43-13-670-16,-37-6 0 16,4-10 0-16,-1-7 0 15</inkml:trace>
  <inkml:trace contextRef="#ctx0" brushRef="#br0" timeOffset="45172.19">21012 4298 2156 0,'0'-2'56'15,"3"-1"45"-15,3 1 28 16,8 1 34-16,3 5 35 16,8 13 43-16,5 8 41 15,5 16 39-15,1 13 37 16,4 8 7-16,4 7 35 15,9 4 61-15,-2-2 8 16,2-1-49-16,1-6-35 16,-9-3-34-16,-4-9-53 15,-5-8-71 1,-5-5-123-16,-4-8-105 16,-3-8-156-16,-5-1-232 15,-4-8-227-15,19-8-648 16,-23-3 0-16,-2-3 0 15,4-7 0-15</inkml:trace>
  <inkml:trace contextRef="#ctx0" brushRef="#br0" timeOffset="45611.05">22197 4779 3546 0,'-8'14'124'0,"-2"11"49"16,-1 5 31-16,-1 9 5 15,3-5 1-15,3-1-2 16,3-4-11-1,-3-4-56-15,3-5-104 16,3-6-199-16,6-9-291 16,-6-3-433-16,1-5 0 15,-1-6 0-15,0-10 0 16</inkml:trace>
  <inkml:trace contextRef="#ctx0" brushRef="#br0" timeOffset="45777.25">22111 4612 3684 0,'0'-7'28'15,"0"-3"16"-15,0 0-7 16,0 2-76-16,3-1-208 16,0-5-454-16,5 12 0 15,2-1 0-15,5 6 0 16</inkml:trace>
  <inkml:trace contextRef="#ctx0" brushRef="#br0" timeOffset="46172.14">22310 4793 3686 0,'3'18'129'16,"-2"6"56"-16,1 3 31 15,1 10 5-15,-8-3 8 16,-1-1 9-1,0-2 5-15,-1-2-2 16,-2-8 2-16,3-4-80 16,3-8-57-16,1-6-81 15,4-3-46-15,-2-8-6 16,9-7-5-16,4-10-9 16,11-10-3-16,8-3 5 15,5-1 0-15,1 6-1 16,-5 5 20-16,-4 10 44 15,-4 7 26-15,-4 7 0 16,-8 4 3 0,-4 11 33-16,-4 7 9 15,-3 4 1-15,-4 6 2 16,-5 7-12-16,3-5-82 16,1-3-124-16,-4-2-176 15,7-7-252-15,0-26-512 16,10 15 0-16,9-10 0 15</inkml:trace>
  <inkml:trace contextRef="#ctx0" brushRef="#br0" timeOffset="46469.56">22769 4822 2853 0,'0'-4'142'15,"-5"2"67"-15,-5 4 58 16,-10 6 28-16,2 9 20 15,-5 13 10-15,6 5 2 16,3 0 1-16,9-4 5 16,3-4-95-16,4-7-48 15,6-9-61-15,4-6-49 16,11-10-22-16,4-10-22 16,4-12 13-16,-1-8-9 15,2-10-28-15,-7-7-37 16,2-2-56-16,-2-5-89 15,-1 1-101 1,4 5-278-16,-13 10-477 16,-6 12 0-16,-2 12 0 15</inkml:trace>
  <inkml:trace contextRef="#ctx0" brushRef="#br0" timeOffset="46795.28">22948 4901 3927 0,'1'3'85'0,"3"1"31"15,5-2 15-15,5-1-2 16,6 0-18 0,1-5-28-16,6-7-36 15,-6-4-22-15,-5-5-13 0,-9-2-32 16,-4 2-56-1,-10 5-11-15,-3 7 33 16,-8 4 34-16,-6 10 57 16,-5 7 63-16,-1 8 64 15,6 6 30-15,5 6 12 16,13 1-5-16,1 4-72 16,11-6-171-16,14-5-300 15,2-41-669-15,8 22 0 16,4-5 0-16,2-10 0 15</inkml:trace>
  <inkml:trace contextRef="#ctx0" brushRef="#br0" timeOffset="47035.45">23312 4865 3998 0,'-8'15'173'16,"-5"10"46"-16,-5 13 47 15,-3 9 7-15,-2 2 7 16,5 4-5-16,0-2-71 16,4-2-83-16,1-4-129 15,6-5-301 1,3-19-789-16,-6-7 0 16,7-8 0-16,2-14 0 15</inkml:trace>
  <inkml:trace contextRef="#ctx0" brushRef="#br0" timeOffset="47218.63">23204 5037 2765 0,'25'-50'200'0,"6"-8"55"16,8-9 24-16,7-5 19 15,-10 25 10-15,-2 19 9 16,-3 11 1-16,-4 10 2 16,-3 9 2-16,-15 14-123 15,-2 10-78-15,-17 7-59 16,-12 9-54-16,-4-1-89 15,-3-1-127 1,2-8-219-16,6-19-584 16,9 5 0-16,9-11 0 15,6-7 0-15</inkml:trace>
  <inkml:trace contextRef="#ctx0" brushRef="#br0" timeOffset="47559.69">23432 4961 3752 0,'7'0'102'0,"-1"0"47"15,7-1 31-15,2-2 7 16,6 3 6-16,2-3-1 16,1-2-2-16,0 2-19 15,0-2-52-15,-2-1-119 16,-5-6-99-16,-3-1-88 16,-7-2-72-16,-4-1-16 15,-9-1-3 1,-4 6 9-16,-7 7 39 15,-2 0 79-15,-7 9 109 16,-1 7 125-16,0 7 86 16,4 3 66-16,2 7 47 15,9 3 14-15,4-1-6 16,4-3-66-16,7-3-169 16,9-9-280-16,3-17-745 15,6 2 0-15,3-2 0 16,0-6 0-16</inkml:trace>
  <inkml:trace contextRef="#ctx0" brushRef="#br0" timeOffset="48078.35">23785 4893 3444 0,'-6'12'63'0,"0"5"15"16,-4 8 13-16,-3 4 3 16,2 3 2-1,4-3 0-15,-3-4-1 16,5-5 2-16,4-6-3 16,-1-7-58-16,0-5-30 15,4-4-12-15,0-8-5 16,5-7 0-16,9-10-1 15,8 0 6-15,7-5 17 16,6 3 21-16,0 4 27 16,-9 7 55-16,-1 5 28 15,-4 7 6 1,-13 4 21-16,-4 9 10 16,-3 4 2-16,-3 7-6 15,-6 4-33-15,2 5-119 16,1-1-200-16,4-11-339 15,-1 1-469-15,6-9 0 16,4-4 0-16,7-5 0 16</inkml:trace>
  <inkml:trace contextRef="#ctx0" brushRef="#br0" timeOffset="48402.53">24212 4893 4125 0,'-20'0'142'0,"-8"0"59"16,-5 11 67-16,-8 6 47 16,10 9 41-1,5 6 18-15,13 3 5 16,3-6-4-16,7-1-12 16,3-10-88-16,3-6-68 15,3-3-31-15,8-9-76 16,4-9-49-16,6-13-38 15,1-11-53-15,2-12-55 16,1-15-50-16,2-11-27 16,0-8-43-16,5-7-60 15,-6 1-115-15,-4 6-134 16,7 4-648-16,-16 23 0 16,-7 17 0-16,-3 16 0 15</inkml:trace>
  <inkml:trace contextRef="#ctx0" brushRef="#br0" timeOffset="48668.57">24385 4780 3656 0,'-12'32'70'0,"0"7"14"16,0 5-2-16,-4 4-20 15,6-17-56-15,4-12-87 16,5-5-127-16,1-13-85 15,0-6 1 1,3-8-36-16,1-5 52 0,7-8 51 16,4-4 66-1,3-4 63-15,2-5 93 16,-2 4 99-16,-5 1 111 16,-2 7-3-16,-1 1-194 15,-7 3-513-15,-1 16 0 16,1 3 0-16,-3 8 0 15</inkml:trace>
  <inkml:trace contextRef="#ctx0" brushRef="#br0" timeOffset="49282.1">24444 4862 2404 0,'1'8'183'0,"4"1"48"16,4-2 19-16,7 0 7 15,7-3-4 1,3-6-29-16,1-4-41 15,-5-6-10-15,-2-4-3 16,-11-2-145-16,-6-3-38 16,-6 3-35-16,-8 5 27 15,-10 8 28-15,-1 3 42 16,-10 9 48-16,2 10 48 16,3 4 10-16,6 5 2 15,9 6-15-15,7-3-35 16,4-2-65-16,7-4-107 15,12-10-94-15,3-6-65 16,8-3-25 0,5-7-1-16,1-4 22 15,-5 1 22-15,-6 0 39 16,-3 0 47-16,-4 5 66 16,-11 1 77-16,-2 4 70 15,-4 5 43-15,0 4 16 16,-4 1 2-16,-1 3-15 15,4-3-17-15,-3-3-17 16,0-5-9-16,4-2-21 16,4-3-12-16,6-6-10 15,6-1-11-15,7-9-2 16,5-2 12 0,3-4 9-16,-3 2-2 15,-1-1 5-15,-1 5 7 16,-8 2 15-16,-3 5 4 15,-3 4 22-15,-9 4 39 16,0 5 66-16,-3 9 9 16,0 4-8-16,-3 5 4 15,0 3-10-15,0 0-99 16,0-3-154-16,3-1-212 16,19-5-1027-16,-10-6 0 15,5-8 0-15,3-1 0 16</inkml:trace>
  <inkml:trace contextRef="#ctx0" brushRef="#br0" timeOffset="49483.1">25302 4612 3892 0,'-10'15'30'0,"-7"14"37"15,-6 17 7-15,-7 14-4 16,2 11-74-16,2 0-199 16,3-18-582-16,1 7 0 15,-1-15 0 1,3-14 0-16</inkml:trace>
  <inkml:trace contextRef="#ctx0" brushRef="#br0" timeOffset="49812.95">25005 5049 5019 0,'7'-6'93'0,"6"-5"43"15,4 1 52-15,8-8 25 16,8 4-6-16,5 0-9 16,5 3-61-16,1-5-48 15,0 4-40-15,-1-3-100 16,-8-2-66-16,-5 1-45 15,-10-1-35-15,-8 1-14 16,-8 7 20 0,-4 2 41-16,-7 4 98 15,-10 6 67-15,-5 6 47 16,-4 8 42-16,-3 6 29 16,7 2-35-16,14 4-119 15,8 0-177-15,21-14-276 16,6-1-509-16,13-8 0 15,5-9 0-15,12-10 0 16</inkml:trace>
  <inkml:trace contextRef="#ctx0" brushRef="#br0" timeOffset="50064.46">25640 4754 4228 0,'-4'-13'169'0,"-5"5"35"15,-5 1 27-15,-2 5 25 16,-2 15 19-1,3 16 10-15,-3 17-6 16,4 7-2-16,1 11 37 16,-1-7-52-16,2 0-23 15,0-11-34-15,2-11-27 16,0-10-25-16,-7-7-38 16,-8-11-155-16,-3-3-100 15,-6-8-167-15,15-10-389 16,-2-6-601-16,12-6 0 15,9-14 0-15,6 2 0 16</inkml:trace>
  <inkml:trace contextRef="#ctx0" brushRef="#br0" timeOffset="51752.26">29134 4893 3083 0,'-2'-2'133'0,"2"1"23"15,-1 0 11-15,1-1 7 16,0 2 25-16,1 0 45 16,1 8 25-16,2 7 15 15,1 11 12-15,3 10-84 16,3 10-46 0,3-2-17-16,7 1-13 15,6-6-10-15,6-7-29 16,5-13-62-16,1-8-33 15,-3-7-7-15,-4-11-9 16,-11-9 0-16,-5-6 6 16,-10-6 2-16,-6-8 9 15,0 1 7-15,0 3 5 16,-3 4 23-16,3 6 15 16,-3 8-12-16,2 4-3 15,-2 5-10-15,3 3-4 16,0 7-1-16,3 3-7 15,-3 15 6-15,-3 9 8 16,2 13-1 0,-4 13-4-16,-1 8 9 15,-2 4 9-15,-1 3 23 16,2 0 23-16,-2-6 28 16,-3-3 2-16,-2-5 20 15,0-9 18-15,-2-10 16 16,1-8-10-16,-3-7-4 15,-6-13-8-15,3-2-39 16,-8-6-138-16,2-7-143 16,3-11-130-16,10-8-261 15,7-25-788 1,4 7 0-16,9-5 0 16,9 1 0-16</inkml:trace>
  <inkml:trace contextRef="#ctx0" brushRef="#br0" timeOffset="52626.27">29743 5588 3440 0,'23'0'12'0,"10"-2"4"15,9-2 1-15,11 1-12 16,-8-1-59-16,0-1-89 16,3-2-134-16,-14 0-326 15,-10 5 0-15,-12-1 0 16,-6 3 0 0</inkml:trace>
  <inkml:trace contextRef="#ctx0" brushRef="#br0" timeOffset="52844.09">29736 5775 4840 0,'5'-1'-6'16,"6"1"19"-16,6-1 14 15,13-2-3-15,6 0-3 16,11-2-19-16,7-1-55 15,0-1-119-15,11-6-252 16,-8 7-430-16,-10 0 0 16,-2-4 0-16,-7 0 0 15</inkml:trace>
  <inkml:trace contextRef="#ctx0" brushRef="#br0" timeOffset="53183.75">30167 5299 5726 0,'0'0'-29'0,"0"0"6"16,3 4 4-16,10 12 2 15,2 9 1-15,9 17 2 16,5 14-2 0,-2 6 0-16,-8 2-2 15,-8 0 33-15,-7-8-2 16,-16-6-10-16,-12-9-22 16,-10-8-33-16,-4-10-59 15,-9-4-90-15,11-11-151 16,15-10-618-16,9-4 0 15,9-9 0-15,14-4 0 16</inkml:trace>
  <inkml:trace contextRef="#ctx0" brushRef="#br0" timeOffset="53663.95">30667 5414 4765 0,'0'-1'-1'15,"2"2"46"-15,-2 15 38 16,0 11 19-16,1 16 1 16,-1 17 1-16,0 7-7 15,0-5-15-15,0-2-32 16,2-11-47-16,1-16-93 15,-1-8-104-15,-1-14-114 16,1-12-61 0,-4-11 1-16,-4-15 40 15,-2-9 65-15,-5-10 71 16,4-11 71-16,4-2 121 16,5-5 136-16,8 0 99 15,4 6 86-15,11 5 45 16,4 12 0-16,4 11-47 15,7 15-54-15,0 9-55 16,-3 11-37-16,-10 15-52 16,-12 7-44-16,-14 12-36 15,-19 5-7-15,-13 2-7 16,-9-1-55 0,-3-8-135-16,3-5-231 15,5-18-667-15,15-1 0 16,13-10 0-16,7-5 0 15</inkml:trace>
  <inkml:trace contextRef="#ctx0" brushRef="#br0" timeOffset="54002.99">30884 5652 4267 0,'11'2'71'0,"1"-2"31"16,8 0 12-16,5 2 0 15,5-4 0 1,3-4-31-16,2-3-71 0,-2-1-57 16,-9-8-44-1,-12 2-57-15,-9 0-40 16,-12 0-3-16,-15 7 44 16,-9 4 82-16,-5 4 57 15,-4 9 65-15,3 7 92 16,6 7 71-16,7 5 46 15,11 9 22-15,9-4-32 16,8 3-117-16,10-6-227 16,30-15-373-16,-5 0-511 15,4-9 0 1,3-9 0-16,-2-4 0 16</inkml:trace>
  <inkml:trace contextRef="#ctx0" brushRef="#br0" timeOffset="54641.29">30743 5654 3987 0,'3'0'75'0,"3"6"56"16,1 4 26-16,-1 5 7 15,-1 7 10-15,-2 6 4 16,-3-3 8-16,0-6 10 16,0-5 2-16,0-2-15 15,0-5-56-15,0-7-65 16,0-6-28-16,0-8-9 15,0-11-8-15,3-6 1 16,3-7-6-16,6 0-19 16,3-5-58-1,9 8-90-15,2 2-155 16,10 2-236-16,-4 12-422 16,-1 6 0-16,-1 6 0 15,0 4 0-15</inkml:trace>
  <inkml:trace contextRef="#ctx0" brushRef="#br0" timeOffset="55033.75">31441 5607 5034 0,'-16'-1'60'0,"-4"-1"39"16,-7 2 87-16,-8 3 64 16,5 11 65-1,5 5 2-15,2 8 1 16,11 4-1-16,6-2 0 16,6-4-15-16,6-6-44 15,9-5-41-15,12-10-85 16,2-8-65-16,7-10-65 15,0-12-2-15,-4-13-24 16,-11-11-52-16,1-11-53 16,-11-10-67-1,1-5-47-15,-6-8-58 0,3 0-46 16,-7 14-115 0,2 12-199-16,5 7-489 15,-9 30 0-15,-4 14 0 16,1 14 0-16</inkml:trace>
  <inkml:trace contextRef="#ctx0" brushRef="#br0" timeOffset="55325.53">31506 5498 2441 0,'8'19'155'0,"8"3"61"16,2-1 42-16,8 2 16 15,1-8 3 1,4-13 0-16,0-7-17 15,-1-8-44-15,-8-6-48 16,-4-4-148-16,-9-3-92 16,-10 0-72-16,-13 6-34 15,-8 9 17-15,-6 8 38 16,-6 6 57-16,4 13 43 16,1 7 68-16,5 6 61 15,9 7 47-15,9 3 19 16,6 0-77-16,18-4-157 15,24-11-798-15,-1-4 0 16,7-7 0-16,9-9 0 16</inkml:trace>
  <inkml:trace contextRef="#ctx0" brushRef="#br0" timeOffset="55502.01">31897 5604 4677 0,'-21'7'78'16,"-1"7"8"-16,0 4 1 16,5 6-14-16,17-3-88 15,13 1-171-15,20-11-774 16,-3 0 0-16,6-7 0 16</inkml:trace>
  <inkml:trace contextRef="#ctx0" brushRef="#br0" timeOffset="55683.29">32096 5615 5128 0,'0'-1'44'15,"0"1"42"-15,-1 1 18 16,-3 5 9-16,1 4-12 16,-1 5-61-16,2 6-119 15,2-2-185-15,11-9-790 16,-9 4 0-16,-2-8 0 15,-4-6 0-15</inkml:trace>
  <inkml:trace contextRef="#ctx0" brushRef="#br0" timeOffset="55829.19">32058 5393 4133 0,'0'-18'18'16,"0"0"-47"-16,0-2-141 15,6-3-204-15,-1 14-341 16,5 8 0-16,-2 4 0 16,3 5 0-16</inkml:trace>
  <inkml:trace contextRef="#ctx0" brushRef="#br0" timeOffset="56093.77">32185 5535 4633 0,'11'22'142'0,"5"9"77"0,5 4 76 15,-3 5 13-15,0-10 11 16,-7-7 3-16,-5-7-8 16,-6-5-16-1,4-5-54-15,-4-3-178 16,0-7-64-16,0-6-77 16,0-8-76-16,3-10-11 15,6-7-10-15,5-8-11 16,13-6-30-16,9-3-49 15,4 0-52-15,6 5-110 16,6 0-617-16,-12 19 0 16,-15 12 0-16,-9 11 0 15</inkml:trace>
  <inkml:trace contextRef="#ctx0" brushRef="#br0" timeOffset="56421.06">30952 6270 5088 0,'24'0'30'0,"20"-6"18"16,19-3 9-16,24-1 12 15,13-3 16-15,19-7 12 16,10 1 7-16,19 0-4 16,5 6-39-1,5 1-124-15,9 4-353 16,-13 2-636-16,-14-1 0 15,-17-1 0-15</inkml:trace>
  <inkml:trace contextRef="#ctx0" brushRef="#br0" timeOffset="79436.22">32012 6591 2374 0,'2'-2'122'0,"0"-2"35"16,1 0 22-16,-1-1 20 16,-1 0 26-16,1 4 36 15,2 0 30-15,1-1 25 16,-2-3 0 0,-3 3-71-16,3-5-22 15,-3 4-12-15,0 1 21 16,0-1-23-16,0 3 71 15,-3 6 50-15,-2-2-30 16,-2 5-24-16,-7 7-2 16,5 4-21-16,0-7-8 15,6 3-22-15,0-7-42 16,15-6 1-16,14-5-95 16,16-3-160-16,24-6-168 15,20-7-120-15,6-6-188 16,10-18-844-16,0 8 0 15,-1-7 0 1,-9 0 0-16</inkml:trace>
  <inkml:trace contextRef="#ctx0" brushRef="#br0" timeOffset="87733.83">14884 8078 1978 0,'-3'0'97'15,"1"0"33"-15,-1 0 14 16,0 0 10-1,3 0 6-15,0 0 2 16,0 0 1-16,0 0 12 16,0 0 16-16,0 0-38 15,0 0-36-15,0 0-14 16,0 0-1-16,0 0 5 16,0-1 8-16,8-3 9 15,1-3 7-15,6-2-10 16,1-1-10-16,10-3-10 15,-1 5-7-15,5 4-10 16,4 4-11 0,-1 0 2-16,-5 6-9 15,1 10-1-15,-7 9 8 16,-8 4 7-16,-4 13 3 16,-7 2-1-16,-3 8-3 15,0 3-14-15,-3 2 1 16,-4 1-16-16,1-2-14 15,-2-3-35-15,1-4-56 16,-5-10-101-16,4-3-95 16,4-7-148-16,1-16-571 15,-3 2 0 1,-2-8 0-16</inkml:trace>
  <inkml:trace contextRef="#ctx0" brushRef="#br0" timeOffset="87981.86">14865 8497 3363 0,'0'-4'76'16,"8"-4"52"-16,10-1 19 16,12-1 3-16,11 1 2 15,6 2 2 1,5 1-1-16,-2 2-23 15,-5 1-77-15,-4-1-143 16,-8-1-234-16,-5-25-494 16,-8 23 0-16,-2-1 0 15,-8 0 0-15</inkml:trace>
  <inkml:trace contextRef="#ctx0" brushRef="#br0" timeOffset="88357.52">15397 8239 3767 0,'-8'4'157'16,"-5"10"42"-16,1 8 17 15,0 8 6-15,7 8 3 16,2 5-4-16,6 0 1 15,7-1-3-15,6-5-4 16,5-12-100-16,4-2-63 16,8-15-40-16,0-4-19 15,4-8-10-15,-3-10-3 16,1-9 7-16,-9-5 2 16,-7-7 5-1,-11 0 6-15,-11 0 3 16,-15-1-2-16,-9 3-23 15,-10 0-36-15,-5 3-45 16,-1 7-72-16,3 5-102 16,12 8-200-16,10-5-455 15,9 12 0-15,9 2 0 16</inkml:trace>
  <inkml:trace contextRef="#ctx0" brushRef="#br0" timeOffset="88595.19">15829 8102 3247 0,'0'0'140'16,"0"4"53"-16,0 6 24 16,0 11 19-16,-6 11 15 15,-6 12 3-15,-3 9-2 16,-5 3-12-16,-4 0-33 15,3-1-134-15,4-6-209 16,11-10-308-16,-3-6-502 16,5-9 0-1,2-13 0-15</inkml:trace>
  <inkml:trace contextRef="#ctx0" brushRef="#br0" timeOffset="88823.91">15603 8212 4479 0,'-2'-5'129'0,"2"-1"7"16,-2-2-14-16,2-1-30 15,4 6-108 1,3-1-152-16,19 0-269 15,-9 6-430-15,7 0 0 16,-2 5 0-16,0 6 0 16</inkml:trace>
  <inkml:trace contextRef="#ctx0" brushRef="#br0" timeOffset="89016.66">15930 8441 4818 0,'3'0'278'0,"-2"-1"9"16,3 1 24-16,1-3-39 15,-5 6-140 1,3-3-123-16,6 0-206 16,-3-11-985-16,0 10 0 15,-6-5 0-15</inkml:trace>
  <inkml:trace contextRef="#ctx0" brushRef="#br0" timeOffset="89673.8">14745 9055 4073 0,'-3'-4'101'0,"-1"-2"53"16,2 2 43-16,5 0 57 15,4 10 86-15,0 12 69 16,2 10 7-16,-3 13 1 16,-5 9 1-16,-4 6-55 15,-4 1-50-15,-1-4-152 16,-4-2-167 0,-2-8-138-16,5-4-230 15,-2-12-235-15,8-13-687 16,-11-5 0-16,-3-5 0 15,1-8 0-15</inkml:trace>
  <inkml:trace contextRef="#ctx0" brushRef="#br0" timeOffset="89862.36">14482 9407 3567 0,'3'-8'125'0,"8"-3"57"15,8-5 20-15,16-3 15 16,8 4 0-1,11-1 0-15,11 1-26 16,3 1-87-16,-5 3-120 16,2-1-276-16,-11-11-650 15,-14 12 0-15,-13 1 0 16,-11 2 0-16</inkml:trace>
  <inkml:trace contextRef="#ctx0" brushRef="#br0" timeOffset="90156.76">15088 9208 3586 0,'9'7'201'16,"2"3"35"-16,1 5 21 15,0 6 15-15,-3 7 38 16,-3 0 50 0,-6-5 11-16,-3 1 41 15,-3-4 22-15,-3-7-128 16,-3-7-60-16,2-2-33 15,0-11-43-15,7-7-10 16,2-8-36-16,7-9-52 16,6-9-53-16,4-4-148 15,5-2-91-15,6-2-119 16,-4 9-153 0,6-1-249-16,-4 11-424 0,1 8 0 15,2 9 0 1,4 3 0-16</inkml:trace>
  <inkml:trace contextRef="#ctx0" brushRef="#br0" timeOffset="90483.84">15395 9115 4281 0,'-19'25'159'0,"-4"2"60"16,0 7 48-16,-2 5-7 15,16-9-50-15,5-11-33 16,4-2-40-1,10-6-45-15,4-8-49 16,2-10-150-16,5-7-69 16,2-7-62-16,-2-6-41 15,-9 0 34-15,-3 6 115 16,-6 1 97-16,-2 8 71 16,-1 5 76-16,0 4 101 15,0 6 86-15,0 9 23 16,0 7-8-16,0 1-26 15,0 7-119-15,2-1-141 16,2-4-207-16,6-3-302 16,-3-17-677-16,5 2 0 15,-4-5 0-15</inkml:trace>
  <inkml:trace contextRef="#ctx0" brushRef="#br0" timeOffset="90673.65">15564 9139 3268 0,'2'1'127'0,"-2"6"16"15,0 4 2-15,1 6-10 16,-1 1-54-16,0 4-80 16,0-3-158-16,0-10-591 15,0 1 0 1,0-6 0-16,0-4 0 15</inkml:trace>
  <inkml:trace contextRef="#ctx0" brushRef="#br0" timeOffset="90817.34">15552 9072 3456 0,'-3'-19'106'16,"-3"-1"6"-16,3-1-32 15,-5 0-109-15,8 6-186 16,3 3-487-1,5 7 0-15,1 1 0 16</inkml:trace>
  <inkml:trace contextRef="#ctx0" brushRef="#br0" timeOffset="91172.82">15702 9025 3367 0,'6'7'236'15,"-3"5"31"-15,4 2 19 16,-4 8 8-16,-3 3 14 15,0 0-3-15,0-2 4 16,0-5-1-16,0-3-4 16,0-4-192-16,0-5-90 15,0-6-47 1,0-7-32-16,4-9-9 16,5-9-13-16,3-8 4 15,4-5 1-15,4-3 3 16,7-1 14-16,-4 5 27 15,-2 4 38-15,-6 11 27 16,3 6 21-16,-7 10 3 16,0 4 4-16,0 11 0 15,-2 7-2-15,-4 10-6 16,-5 4-34-16,0 9-61 16,0 0-138-16,0-1-205 15,0-15-697 1,-2 5 0-16,-2-8 0 15,-6-1 0-15</inkml:trace>
  <inkml:trace contextRef="#ctx0" brushRef="#br0" timeOffset="91537.48">14749 9818 4150 0,'-6'5'78'0,"1"-3"48"15,2 3 7-15,0-4 6 16,13 2 3-1,10-10 0-15,14-6 1 16,19-9 2-16,16-3 1 16,15-11-22-16,8-5-47 15,11-4-44-15,2-3-12 16,5-2-27-16,4-1-60 16,-1 4-177-16,-6 1-281 15,-21 8-428-15,-21 9 0 16,-21 8 0-16</inkml:trace>
  <inkml:trace contextRef="#ctx0" brushRef="#br0" timeOffset="99563.12">18675 7333 3914 0,'0'-2'104'0,"0"-1"19"15,0-3 8-15,0 2-4 16,1 1-8-16,1 0-31 16,-1 3-79-16,4 0-94 15,3 0-178-15,0-12-590 16,5 9 0-16,0 3 0 15,4-4 0-15</inkml:trace>
  <inkml:trace contextRef="#ctx0" brushRef="#br0" timeOffset="99857.97">20049 7287 4399 0,'0'0'6'0,"0"0"-1"15,0 0-8-15,0 0-45 16,1 0-89-16,5 2-161 16,7-4-486-16,6 6 0 15,11-4 0-15,8 0 0 16</inkml:trace>
  <inkml:trace contextRef="#ctx0" brushRef="#br0" timeOffset="100248.88">22162 7297 3829 0,'0'0'40'0,"0"0"13"15,2 0 15-15,2 0-4 16,-4 0-4-1,3 0-15-15,2 0-54 16,2 3-80-16,7-3-184 16,4-7-484-16,6 7 0 15,5 0 0-15,2-3 0 16</inkml:trace>
  <inkml:trace contextRef="#ctx0" brushRef="#br0" timeOffset="100619.93">23877 7237 5312 0,'0'0'16'0,"1"0"17"15,1 0 9-15,2 0-7 16,-4 0-5-16,3 0-29 15,3 0-78-15,2 3-136 16,11-2-240 0,-1 2-492-16,5-3 0 15,-2 1 0-15,0-6 0 16</inkml:trace>
  <inkml:trace contextRef="#ctx0" brushRef="#br0" timeOffset="102137.24">25415 7315 380 0,'-9'-3'45'15,"-2"-1"25"-15,-2 0 29 16,-2 1 31-16,5 2 26 16,0 1 34-16,1 0 42 15,0 0 35-15,0 0 20 16,3 0-4-16,0 0-23 15,0 0-16-15,0 0-20 16,-1 1-17 0,3-1-15-16,1 0-21 15,0 3-33-15,3-3-27 16,0 0-7-16,0 0-13 16,0 0-3-16,3 0 0 15,5 0-5-15,13 0-9 16,9-3-9-16,12-1-13 15,12-2-9-15,8-3-13 16,6-4-11-16,5 0 3 16,9-2 0-16,4 5-11 15,2-3-8 1,0-1-8-16,-3 4-2 16,-3 3-11-16,1-1-1 15,-4 4-2-15,0 2 1 16,-1-2 0-16,2 4-5 15,1-3 3-15,2-1 6 16,4 4 6-16,-1 0-2 16,1 0 12-16,-1-4 2 15,-7 4 6-15,-5 0-2 16,-9 0 0-16,-2 0-1 16,-2 0-4-16,-1 0 0 15,-2 0-3 1,1 0 6-16,-2 4 11 15,3-4 11-15,-4 3 3 16,0-2 2-16,0 6 1 16,-1-1 0-16,1 2 5 15,-4-1-3-15,0 0 0 16,-3 0-2-16,-3 1-13 16,-3 1-10-16,-5-3-6 15,-10 0-2-15,-5 1-5 16,-9-4-4-16,-7 1-11 15,-4-1-8-15,0-1-18 16,-6 0-23-16,3-2-32 16,0 0-84-1,3 0-144-15,6-8-445 16,-9 3 0-16,3 0 0 16,-6-4 0-16</inkml:trace>
  <inkml:trace contextRef="#ctx0" brushRef="#br0" timeOffset="102457.29">28128 7060 3043 0,'2'5'-5'16,"6"2"19"-16,8 2 13 15,11 4 14-15,5 8 12 16,8 1 5 0,3-1 5-16,-3 3 2 15,-4 1 2-15,-9-1 33 16,-10-3-23-16,-8 2-15 16,-12-1 7-16,-3-1 17 15,-11-2-1-15,-7 1-4 16,-6-2-8-16,-4-4 0 15,3 0-59-15,0-3-130 16,19-6-690-16,-3 4 0 16,12-6 0-16</inkml:trace>
  <inkml:trace contextRef="#ctx0" brushRef="#br0" timeOffset="104968.29">18720 9728 3920 0,'-4'0'12'0,"1"0"-6"15,-1 1-10-15,1 1-12 16,3 1-58-16,3 2-121 15,7-4-176-15,-6 8-284 16,8 1 0-16,0-2 0 16,8-2 0-16</inkml:trace>
  <inkml:trace contextRef="#ctx0" brushRef="#br0" timeOffset="105246.07">19844 9731 5183 0,'3'0'-49'16,"2"0"4"-16,8-2-1 15,6-2-65-15,5-1-121 16,7-3-180-16,20-2-445 16,-9 6 0-16,6-2 0 15,-1 3 0 1</inkml:trace>
  <inkml:trace contextRef="#ctx0" brushRef="#br0" timeOffset="105584.24">21974 9820 4308 0,'12'1'8'15,"-1"-1"24"-15,-1 2 14 16,1-1-1 0,-7 0-5-16,-4 2-18 15,0 2-53-15,0 1-70 16,6 1-144-16,20-4-579 15,-17 6 0-15,10-6 0 16,7 2 0-16</inkml:trace>
  <inkml:trace contextRef="#ctx0" brushRef="#br0" timeOffset="105921.98">24249 9712 7237 0,'0'-3'-130'15,"-2"3"10"-15,2-1-9 16,0-3-27-16,7 4-70 16,4 0-152-16,11 0-228 15,0-31-492 1,6 28 0-16,-1-3 0 15,-3 1 0-15</inkml:trace>
  <inkml:trace contextRef="#ctx0" brushRef="#br0" timeOffset="106717.75">25255 9981 3761 0,'2'0'-42'15,"-1"0"32"-15,7 0 14 16,4 0 6-16,9 0 2 15,9-1 0-15,9 1 1 16,5-4 2-16,5-1 8 16,5 0 56-1,7-3 11-15,6-4-16 16,4 1-1-16,9-3 8 16,4 1-2-16,5-3 3 15,7 1 5-15,2 2 5 16,0 2-7-16,3 0-13 15,-3 2-25-15,-1 0-18 16,-3-1-23-16,-1 5-18 16,-4-1-1-16,-3 2 2 15,1 3 1-15,-3-1-6 16,-1 2 2 0,-3 0 12-16,3 0 26 15,-1 0 15-15,2 0 14 16,1 0 5-16,2 0 6 15,2 2 2-15,-2 0-2 16,-8 2-2-16,-6 1-1 16,-9 0-12-16,-13 1-15 15,-9-3-14-15,-6 1-4 16,-9-1 1-16,-6 0-5 16,-6-1-11-16,-7 0-10 15,-5 0-22-15,1-2-58 16,-4 3-84-16,0-2-87 15,0 1-125 1,0-5-492-16,-4 3 0 16,-2 1 0-16,3-1 0 15</inkml:trace>
  <inkml:trace contextRef="#ctx0" brushRef="#br0" timeOffset="107120.65">28154 9783 4067 0,'3'0'29'16,"-3"-4"62"-16,6 0 28 15,12 3 8-15,8 1 0 16,14-1 2-1,10 1 2-15,6 1 1 16,1 0 9-16,3 2 6 16,-3 2-25-16,-4-1-62 15,-5 1-24-15,-8 2-2 16,-5 0 1-16,-13 1-3 16,-11-2 4-16,-9 4 18 15,-11-1 4-15,-17 5-8 16,-16 6 3-16,-3 0 0 15,-8 1-16-15,1-1-72 16,16 2-147 0,13-4-236-16,11-22-635 15,7 15 0-15,16-3 0 16</inkml:trace>
  <inkml:trace contextRef="#ctx0" brushRef="#br0" timeOffset="121247.84">12967 13687 1505 0,'-46'22'35'16,"-14"8"37"-16,-16 11 39 16,-16 7 26-16,18-1 9 15,6-2 13-15,3 1 8 16,5 2 9-16,6 2 4 16,8 5-5-1,-3 2-29-15,6 7-43 16,0 4-38-16,4 6-28 0,3 1-9 15,2 5-12 1,10 5-8-16,4 4-9 16,6 0-2-16,8 5-3 15,4-2 0-15,13-3 5 16,8-5 0-16,14-3 0 16,11-2 2-16,19 1-2 15,12-3-1-15,17-1 0 16,15 4-1-16,17-4 2 15,7-1 0-15,12 1-5 16,10-1-8-16,8-1-6 16,14 1-8-16,4 0-6 15,14-4-3 1,7 0-1-16,5 0-2 16,1-3 1-16,7-1 3 15,6-3 10-15,-4-1 11 16,-1-4 11-16,4-4 6 15,2 0 6-15,-5-4 3 16,6-6 2-16,2-5 2 16,0 1-2-16,-4-7-5 15,7-6-3-15,-5-2-6 16,1-2-1-16,-7-8-1 16,6-3 3-1,2-5 5-15,-7-6 3 16,3-5 10-16,5-10 10 15,-4-5 19-15,-2-8 11 16,6-8 8-16,1-1 1 16,-9-6 2-16,1-3-1 15,-5-4-2-15,-4-2-9 16,-14-4-18-16,-6-8-21 16,-15-4-24-16,-12-7-21 15,-13-8-8 1,-14-7-8-16,-14-5-2 15,-13-3 6-15,-14-7 9 16,-14-5 18-16,-9-9 21 16,-7-3 18-16,-7-2 14 15,-7-2 11-15,-9 3 4 16,-5-1 3-16,-13-1-1 16,-2-3-6-16,-9 3-15 15,-7-4-19-15,-8 2-16 16,-13-2-12-16,-13 0-9 15,-21-1-6 1,-19 4-3-16,-25 0 2 16,-22 4 2-16,-32-1 5 15,-20 4 9-15,-28 2 5 16,-25 4 9-16,-28 0 9 16,-17 7 4-16,-30 0 4 15,-20 8 0-15,-21-2 0 16,-20 10 0-16,-20 4-1 15,-5 8-3-15,-18 5 0 16,0 12-7-16,-5 2-6 16,2 17 2-1,-7 4 0-15,11 15 2 16,-12 7 15-16,11 10 18 16,-7 15 28-16,16 11 20 15,0 13 25-15,22 16 8 16,9 11 5-16,22 15-2 15,22 12-1-15,27 8-7 16,30 5-41-16,37 9-65 16,47-3-107-16,48-4-193 15,52-15-601-15,51 5 0 16,51-14 0 0,49-16 0-16</inkml:trace>
  <inkml:trace contextRef="#ctx0" brushRef="#br0" timeOffset="122303.66">14074 16394 3143 0,'0'-2'54'0,"0"-2"33"16,1 2 30-1,1-1 42-15,-2 2 31 16,1 4 30-16,-5 6 17 16,-8 7 5-16,-6 6-3 15,-13 11-18-15,-9 8-38 16,-8 2-67-16,-3-2-84 16,-5 5-121-16,8-8-130 15,7-8-189-15,14-16-496 16,3-5 0-1,8-12 0-15,9-10 0 16</inkml:trace>
  <inkml:trace contextRef="#ctx0" brushRef="#br0" timeOffset="122592.41">13643 16483 2912 0,'0'-2'74'15,"0"2"42"-15,2 0 33 16,-2 7 22-16,-5 7 20 15,-7 16 19-15,-4 10 10 16,-8 14 9-16,-10 2 5 16,0 4-41-16,1-1-33 15,7-3-39-15,7-6-41 16,10-8-24 0,9-9-28-16,12-8-22 15,18-12-21-15,8-7-38 16,10-8-60-16,7-8-48 15,-2-5-98-15,-3-2-159 16,-13-13-408-16,-5 10 0 16,-14-1 0-16,-9 5 0 15</inkml:trace>
  <inkml:trace contextRef="#ctx0" brushRef="#br0" timeOffset="123053.35">12665 17148 4416 0,'0'-6'26'16,"3"2"26"-16,-1 7 38 15,1 11 37-15,3 15 31 16,-5 17 8-16,1 19 35 16,-1 10-1-16,-2 10-10 15,-2 4-40-15,-2-1-50 16,-1-5-92-16,0-16-148 16,4-12-227-16,4-23-708 15,-1-17 0-15,-2-14 0 16,-1-13 0-1</inkml:trace>
  <inkml:trace contextRef="#ctx0" brushRef="#br0" timeOffset="123265.83">12426 17609 4793 0,'9'-2'3'0,"12"-3"8"15,9-1 13-15,15 0 10 16,15-5 26-16,6-1 1 16,-1 2-37-16,-5-1-122 15,-1 3-213 1,-12-11-609-16,-13 14 0 16,-6 1 0-16,-11 3 0 15</inkml:trace>
  <inkml:trace contextRef="#ctx0" brushRef="#br0" timeOffset="123621.44">13005 17635 4944 0,'5'0'-34'0,"2"0"4"0,7 0-1 16,6-3-2-1,2-2 1-15,3-2-11 16,2-6-42-16,1-5-39 16,-10-4-22-16,-2 1 22 15,-8 1 3-15,-8 1 7 16,-5 4 16-16,-10 8 36 16,-7 2 30-16,-6 11 47 15,-6 10 80-15,1 14 65 16,3 9 34-16,4 7 13 15,10 8-14 1,10 0-74-16,3-6-144 16,19-8-230-16,35-22-652 15,-10-9 0-15,4-18 0 16,18-18 0-16</inkml:trace>
  <inkml:trace contextRef="#ctx0" brushRef="#br0" timeOffset="123905.24">13305 17492 5681 0,'-17'4'-6'0,"2"10"-7"16,5 5-1-16,1 8 6 16,21 3 5-16,15 7 4 15,6 11 1-15,0 2 3 16,6 2 6-16,-9 3 11 15,-10-5 11-15,-13-6 12 16,-4-6 9-16,-16-7-11 16,-13-9-18-16,-8-3-19 15,-7-13-34-15,-9-3-72 16,3-4-118-16,10-10-160 16,20-14-212-16,2-7-324 15,9-7 0 1,17-9 0-16</inkml:trace>
  <inkml:trace contextRef="#ctx0" brushRef="#br0" timeOffset="124128.29">13689 17350 4862 0,'0'9'28'0,"-3"14"12"16,1 11 8-16,-1 14 16 15,3 5 10-15,-2 7-2 16,-1 5-16 0,2-5-54-16,1-6-119 15,-2-12-218-15,13-17-623 16,-14-3 0-16,-8-13 0 16,-4-7 0-16</inkml:trace>
  <inkml:trace contextRef="#ctx0" brushRef="#br0" timeOffset="124455.16">13503 17796 4610 0,'2'-2'70'16,"10"-4"39"-16,6-3 26 15,11 0 19-15,14-4 20 16,12 1 14-16,2-6 2 16,4 1-10-1,0-1-14-15,-9-3-51 16,-10-2-50-16,-7 2-56 15,-14-4-39-15,-10-1-26 16,-6 2-19-16,-13 6-18 16,-8 1 9-16,-3 9 24 15,-3 3 30-15,-9 10 42 16,7 9 37-16,0 11 52 16,8 12-6-16,10 9 10 15,3 4-43-15,10-4-41 16,13 0-91-1,4-9-140-15,10-13-197 16,22-21-692-16,-3-11 0 16,1-17 0-16</inkml:trace>
  <inkml:trace contextRef="#ctx0" brushRef="#br0" timeOffset="124765.31">14317 17485 3617 0,'-8'-12'224'16,"-4"3"35"-16,-8 4 33 15,-3 7 87 1,5 17 48-16,5 18 36 0,5 10 9 16,7 9-25-1,13 1-5-15,8-3-151 16,7-8-65-16,6-10-34 16,10-14-44-16,-1-13-108 15,-1-18-56-15,-4-16-36 16,-10-8-25-16,-11-13-28 15,-9-8-16-15,-8-2-16 16,-11-1-33-16,-15 3-26 16,-10 8-21-16,-14 11-26 15,-10 13-85 1,-1 16-214-16,0 6-601 16,2 20 0-16,1 13 0 15</inkml:trace>
  <inkml:trace contextRef="#ctx0" brushRef="#br0" timeOffset="125155.06">12687 18753 4097 0,'-16'7'-25'15,"4"-2"12"-15,-3 1 10 16,6-4 48-16,16 2 48 16,19-6 37-16,18-2 13 15,22-2 14-15,24-6 27 16,28-10 97-16,25-9 58 15,25-4 24-15,25-9-5 16,20-9-54-16,12 3-49 16,-10 2-74-16,-21 7-129 15,-27 10-59-15,-34 13-83 16,-45 12-171-16,-23 4-226 16,-15-1-732-16,-33 4 0 15,-19-1 0-15,-10-1 0 16</inkml:trace>
  <inkml:trace contextRef="#ctx0" brushRef="#br0" timeOffset="125829.45">15129 17521 5236 0,'9'-4'4'15,"9"-3"4"-15,11-3 6 16,10-1 14 0,6 2 12-16,6 4 4 15,-1 1-1-15,-8 9-3 16,-6 8-3-16,-19 11 3 15,-11 5-7-15,-16 10-5 16,-13 1-5-16,-15 2-10 16,-5-7-12-16,-1-6-13 15,3-6-15-15,6-10-11 16,14-10-1-16,12-9 3 16,7-6 0-16,15-5-4 15,11-1-7-15,9 3-6 16,3 3-1-16,5 7 16 15,-1 6 29 1,-10 9 40-16,-8 8 39 16,-9 6 51-16,-7 4 112 15,-12 4 66-15,-13 1 7 16,-18-7 1-16,-7-3 0 16,-7-7-21-16,-3-7-127 15,9-7-137-15,9-2-124 16,13-6-176-16,12-13-310 15,16-14-687-15,10 7 0 16,16-9 0 0,8 3 0-16</inkml:trace>
  <inkml:trace contextRef="#ctx0" brushRef="#br0" timeOffset="126172.08">15711 17531 5354 0,'-13'4'37'16,"-10"7"19"-16,-2 10 17 16,-1 10 59-16,12 10 81 15,7 10 9-15,3-1-14 16,12-2-10-16,12-5-14 16,10-14-32-1,11-12-43-15,9-15-9 16,-2-14-17-16,-9-11-46 15,-8-11-71-15,-10-7-16 16,-11-11 2-16,-10 1-27 16,-10-2-24-16,-14 0 12 15,-4 6 16-15,-8 14-30 16,-8 13-81-16,3 11-166 16,18 12-272-16,4-27-468 15,13 38 0 1,15-4 0-16,15-1 0 15</inkml:trace>
  <inkml:trace contextRef="#ctx0" brushRef="#br0" timeOffset="126383.01">16211 17425 5834 0,'-9'13'32'0,"-6"13"2"16,-6 11 36-16,-9 14 72 15,4 8 27 1,-8 7-2-16,3-1-109 0,9-3-97 16,7-8-145-1,7-14-296-15,6-60-680 16,4 26 0-16,-2-14 0 16,2-16 0-16</inkml:trace>
  <inkml:trace contextRef="#ctx0" brushRef="#br0" timeOffset="126560.43">15996 17489 5758 0,'-5'-4'32'0,"-1"4"-37"16,0-3-73-16,5 3-102 16,1-2-158-1,24-1-699-15,-12 8 0 16,7-1 0-16,1 6 0 15</inkml:trace>
  <inkml:trace contextRef="#ctx0" brushRef="#br0" timeOffset="126763.99">16431 17745 8166 0,'9'15'3'0,"-6"4"0"15,0 5-1 1,1 2 1-16,-4-10 0 16,-3-3-1-16,2-8-233 15,2-2-202-15,25-6-1070 16,-15-7 0-16,0-6 0 16,5-8 0-16</inkml:trace>
  <inkml:trace contextRef="#ctx0" brushRef="#br0" timeOffset="132435.1">15230 6956 2720 0,'-6'0'98'0,"-2"0"31"16,-1 0 20-16,-1 0 15 15,7 0 10 1,0 0 19-16,0 1 21 15,-7 5 18-15,3 12 31 16,-10 7-46-16,-3 13-24 16,-3 13-16-16,-1 12-15 15,6 1-15-15,7 5-7 16,6-6-23-16,10-9-26 16,10-11-27-16,11-10-36 15,7-16-20-15,9-9-25 16,3-16-20-16,-1-9-4 15,-8-13 5 1,-9-4-1-16,-13-7 9 16,-8 1 12-16,-9 1 8 15,-10 3-2-15,-12 5 4 16,-2 10 6-16,-9 10-1 16,-2 8-44-16,6 13-100 15,11 8-136-15,15-4-713 16,5 6 0-16,14-4 0 15,18-7 0-15</inkml:trace>
  <inkml:trace contextRef="#ctx0" brushRef="#br0" timeOffset="132779.38">15604 7091 3341 0,'-24'32'121'16,"-1"14"12"-16,-5 16 4 15,0 11-1-15,17-9 0 16,9-7-18-16,7-10-28 16,11-12-1-16,5-16 2 15,7-11-79-15,-2-13-12 16,0-11 27-1,-8-12 32-15,-10-6 14 16,-6-3 6-16,-11-5 16 16,-6 3 15-16,-6 3-33 15,-4 7-72-15,-3 6-102 16,12 9-243-16,2-29-558 16,13 40 0-16,6 1 0 15,8 2 0-15</inkml:trace>
  <inkml:trace contextRef="#ctx0" brushRef="#br0" timeOffset="132982.9">15893 7081 4058 0,'4'-6'100'0,"-4"1"48"15,0 5 19-15,-7 15 13 16,-12 13 6-16,-4 21-2 15,-9 9 2-15,-8 12-17 16,2 0-46-16,5-4-162 16,5-7-193-16,17-19-814 15,-2-5 0-15,7-14 0 16</inkml:trace>
  <inkml:trace contextRef="#ctx0" brushRef="#br0" timeOffset="133187.1">15689 7158 4385 0,'0'-7'67'16,"0"1"-35"-16,0-2-113 16,16-2-284-16,0 6-442 15,4 3 0-15,4 4 0 16,7 3 0-1</inkml:trace>
  <inkml:trace contextRef="#ctx0" brushRef="#br0" timeOffset="133361.94">16069 7484 5506 0,'-4'4'23'16,"-3"1"-89"-16,4-1-225 16,-2-9-743-16,8 6 0 15,2-2 0-15,0-2 0 16</inkml:trace>
  <inkml:trace contextRef="#ctx0" brushRef="#br0" timeOffset="135218.28">17325 17670 3652 0,'0'-6'39'0,"-3"-1"31"16,3 0 27-16,0-1 31 16,3 5 30-16,-3 3 19 15,0-1 17-15,0-1 8 16,-3 5 2 0,3 0-26-16,-8 5-13 15,5 2-36-15,-3 1-33 16,0 2-33-16,0-2-33 15,1 0-24-15,-2-4-24 16,4-3-5-16,2 2-2 16,-2-2 4-16,-3-2 5 15,-1 4 11-15,-4 1 12 16,0 4 4-16,-1 5 3 16,-8 5 17-1,4 6 17-15,-5 7 5 16,-9 10-1-16,-4 1 1 15,-4 5-2-15,-2 1-4 16,4-2-6-16,4-7-1 16,10-9-6-16,8-10-28 15,11-7-14-15,5-10-7 16,8-4 0-16,14-10-18 16,13-8-17-16,7-6-7 15,7-3-5-15,3-4-1 16,1 0 6-1,-3 3 17-15,2-2 2 16,-8 6 1-16,-13 2-1 16,-8 5 15-16,-10 6 15 15,-12 4 5-15,-3-2-5 16,-2 1-9-16,-4-2-9 16,0-6 1-16,-4-3 1 15,-3-10-8-15,7-4-15 16,3-8-3-16,-1-5 2 15,8-1-2-15,2 4 13 16,1 7 11 0,-1 9 5-16,-2 9 14 15,5 12 20-15,-1 14 29 16,-4 19 32-16,-2 22 13 16,-2 18 6-16,-5 17 3 15,-7 11-4-15,-1-1-14 16,0-2-29-16,5-14-72 15,0-10-131-15,5-18-186 16,22-27-682-16,-3-14 0 16,9-19 0-1</inkml:trace>
  <inkml:trace contextRef="#ctx0" brushRef="#br0" timeOffset="135501.85">17645 17869 4403 0,'-12'9'111'16,"-3"14"31"-16,-1 13 24 16,-1 14 0-16,10 5 4 15,4 7-1-15,3-8-4 16,9-13-4-16,7-11-10 16,2-15-84-16,9-12-37 15,1-17-31-15,-1-11-18 16,-8-9 5-1,-8-5-4-15,-7-6-13 16,-8 3-27-16,-11-2-31 16,-4 2-26-16,2 3-63 15,-3 10-129-15,11-3-707 16,6 11 0-16,3 8 0 16,12 2 0-16</inkml:trace>
  <inkml:trace contextRef="#ctx0" brushRef="#br0" timeOffset="135700.9">18132 17798 5580 0,'-11'39'30'16,"-2"12"5"-16,-9 14 0 16,-3 14 5-16,2-12-7 15,-2-4-46-15,-1-10-115 16,9-9-202-16,10-21-726 15,-2-12 0-15,8-13 0 16,2-11 0-16</inkml:trace>
  <inkml:trace contextRef="#ctx0" brushRef="#br0" timeOffset="135863.15">17926 17915 5288 0,'-7'-5'30'15,"4"-1"-2"-15,0 0-14 16,0 0-42-16,3 4-108 16,2 2-172-16,39-6-669 15,-31 7 0-15,2 4 0 16,7-1 0-16</inkml:trace>
  <inkml:trace contextRef="#ctx0" brushRef="#br0" timeOffset="136717.68">18788 17682 4249 0,'7'-11'9'0,"8"-4"7"15,12-2 0 1,11-2 19-16,6 8 23 15,1 4 28-15,-2 5 20 16,-10 12 17-16,-13 7 11 16,-9 12 5-16,-11 13 29 15,-11 14 31-15,-5 7 111 16,-8 4 4-16,3 0-32 16,-1-3-28-16,4-12-60 15,12-7-118 1,6-10-74-16,3-12-132 15,20-11-176-15,16-18-286 16,0-13-556-16,11-14 0 16,1-12 0-16,-4-5 0 15</inkml:trace>
  <inkml:trace contextRef="#ctx0" brushRef="#br0" timeOffset="137002.03">19301 17740 5152 0,'-18'14'58'15,"-5"11"16"-15,-1 13 4 16,6 10 0-16,14-3-4 16,8 1-3-16,14-8 1 15,6-13-5 1,8-15-18-16,10-10-37 16,5-14-20-16,-7-14-9 15,-6-5 5-15,-13-2 1 16,-14-7 2-16,-10 2-4 15,-15 1-13-15,-8 4-1 16,-5 3 18-16,-10 10-12 16,-1 8-66-16,6 10-150 15,15 4-266-15,2 7-458 16,12 2 0 0,14-1 0-16</inkml:trace>
  <inkml:trace contextRef="#ctx0" brushRef="#br0" timeOffset="137219.35">19874 17598 5366 0,'-19'23'31'16,"-8"16"7"-16,-8 16 0 15,-6 11-1-15,8 4-9 16,0-5-54-16,8-7-125 15,5-15-227 1,13-22-618-16,1-5 0 16,6-16 0-16,3-13 0 15</inkml:trace>
  <inkml:trace contextRef="#ctx0" brushRef="#br0" timeOffset="137367.85">19631 17671 5080 0,'-5'-5'-49'0,"0"-1"-105"16,1-2-251-16,0-13-489 16,4 17 0-16,4 4 0 15,7 8 0-15</inkml:trace>
  <inkml:trace contextRef="#ctx0" brushRef="#br0" timeOffset="137518.31">19924 17876 4868 0,'0'9'93'16,"0"4"13"-16,0 1 1 16,0 0 3-16,0-3-18 15,-1-4-96-15,-1-4-226 16,-1-10-798-16,2 4 0 16,-1-7 0-16,2-2 0 15</inkml:trace>
  <inkml:trace contextRef="#ctx0" brushRef="#br0" timeOffset="138875.66">15012 6342 3429 0,'7'-8'3'0,"10"-4"6"16,7 0 10-16,12-1 7 15,9 4 6-15,5 6 4 16,-4 0 5-16,-2 7 5 16,-11 5 11-16,-10 10 22 15,-14 12 17-15,-14 12 26 16,-10 8 16-1,-12 8 15-15,-6 3 12 16,-5-2 2-16,7-4-5 16,12-9-6-16,8-7-14 15,9-11-23-15,9-9-19 16,6-9-29-16,-1-8-23 16,3-12-22-16,-3-10-18 15,-5-13-8-15,-2-8-3 16,-14-6-5-16,-3-4-1 15,-12 2-17-15,-2 4-35 16,-2 6-60-16,8 6-116 16,10 7-227-1,10 2-440-15,16 6 0 16,18 6 0-16,16-3 0 16</inkml:trace>
  <inkml:trace contextRef="#ctx0" brushRef="#br0" timeOffset="139178.04">15711 6401 5032 0,'-24'23'82'16,"-4"9"25"0,2 7 7-16,0 4 17 0,22-1 0 15,5-13-13 1,12-1 1-16,6-11 3 15,4-9 0-15,5-10-41 16,3-10-42-16,-8-11-21 16,-6-8-9-16,-10-4-28 15,-8-10-11-15,-14 1-2 16,-6 2-25 0,-3 6-54-16,-2 4-115 0,4 8-142 15,13 5-223-15,6 6-367 16,19 1 0-16,17-2 0 15,9 0 0 1</inkml:trace>
  <inkml:trace contextRef="#ctx0" brushRef="#br0" timeOffset="139382.82">16082 6217 4661 0,'-3'9'134'15,"-7"10"19"-15,-4 14 51 16,-5 11 40-16,-5 13 9 15,-4 3-7-15,2 0-102 16,4-2-87-16,5-6-142 16,9-12-312-16,3-20-725 15,5-5 0-15,0-12 0 16,0-9 0-16</inkml:trace>
  <inkml:trace contextRef="#ctx0" brushRef="#br0" timeOffset="139533.84">15805 6230 4956 0,'-3'-4'-57'16,"1"0"-100"-16,4 2-175 16,5-7-550-1,16 12 0-15,8 7 0 0</inkml:trace>
  <inkml:trace contextRef="#ctx0" brushRef="#br0" timeOffset="139700.66">16205 6567 5736 0,'0'6'234'0,"-3"1"3"15,2 0 7-15,-4 0-79 16,6-3-168-16,-2-1-199 15,7-3-1080-15,-4 4 0 16,1-8 0-16,0 1 0 16</inkml:trace>
  <inkml:trace contextRef="#ctx0" brushRef="#br0" timeOffset="141966.35">15120 5233 1768 0,'-3'-3'132'0,"0"2"19"16,-6-1 16-16,0-2 14 16,0 2 14-16,-6 2 16 15,-7-2 20-15,-3 7 14 16,-5 1 21 0,-5 8-62-16,-5 9-29 15,1 6 4-15,5 3-10 16,6 4-12-16,7-2-16 15,15-2-23-15,4-5-23 16,10-4-24-16,11-3-43 16,8-6-52-16,10-7-60 15,10-5-49-15,3-10-27 16,-2-6-13-16,-5-8 1 16,-10-3 4-16,-9-8 7 15,-8-2 11 1,-4-2 22-16,-5-1 33 15,-1 4 45-15,-2 5 34 16,-1 4 24-16,-2 7 17 16,-1 12 42-16,0 10 31 15,3 16 27-15,-3 17 22 16,-3 18 17-16,2 15 11 16,-8 10 2-16,0 3-4 15,0-2-4-15,-3-6-48 16,1-6-120-16,7-11-154 15,4-15-255 1,0-7-443-16,3-15 0 16,9-12 0-16,1-12 0 15</inkml:trace>
  <inkml:trace contextRef="#ctx0" brushRef="#br0" timeOffset="142288.66">15353 5543 3570 0,'-10'25'127'15,"0"11"34"-15,4 9 11 16,-2 6 1-16,15-8 0 16,7-7-8-1,6-8-14-15,6-12-2 16,7-8 1-16,3-10-77 15,-4-14-55-15,-2-10-31 16,-7-9-9-16,-11-7 3 16,-9-4-1-16,-6-3 1 15,-14 5-11-15,-4 2-40 16,-9 6-51-16,-2 7-78 16,5 4-153-16,12-1-491 15,8 15 0-15,14 2 0 16,14 2 0-1</inkml:trace>
  <inkml:trace contextRef="#ctx0" brushRef="#br0" timeOffset="142517.21">16042 5202 3929 0,'-3'0'113'0,"-3"10"21"15,-10 17 9-15,-10 11 5 16,-7 15-1-16,-6 15-1 16,-2-1-50-16,4 0-101 15,5-4-168-15,19-19-224 16,-5-2-459 0,9-12 0-16,2-12 0 15,4-12 0-15</inkml:trace>
  <inkml:trace contextRef="#ctx0" brushRef="#br0" timeOffset="142678.68">15751 5368 3738 0,'0'-8'61'16,"0"0"-21"-16,0-1-54 0,7 3-175 15,8-1-538 1,8 16 0-16,10 1 0 15,4 6 0-15</inkml:trace>
  <inkml:trace contextRef="#ctx0" brushRef="#br0" timeOffset="142857.12">16093 5636 4930 0,'5'0'292'0,"-3"-1"47"16,2 1 0-16,-1 0-1 15,-1 0-73-15,-4 0-177 16,4 0-161 0,4 3-281-16,-2-3-878 15,1 2 0-15,1 1 0 16,-2-1 0-16</inkml:trace>
  <inkml:trace contextRef="#ctx0" brushRef="#br0" timeOffset="144593.12">20472 17873 2112 0,'0'4'132'16,"0"-3"22"-16,0 2 14 15,-1-1 12-15,2-2 16 16,6-2 11-16,6-6 12 16,4-11 5-16,9-6 2 15,10-12-81-15,-4-5-43 16,-1-2-21-1,-5 4-12-15,-2 1-12 16,-7 12-17-16,-7 6-16 16,0 9 2-16,-6 6 37 15,-3 16 12-15,-1 17 5 16,-1 14 2-16,-8 18 2 16,-3 12 4-16,-3 1-1 15,-7 2-20-15,5-4-58 16,4-7-120-16,6-10-221 15,4-22-578-15,12-6 0 16,5-15 0-16,10-12 0 16</inkml:trace>
  <inkml:trace contextRef="#ctx0" brushRef="#br0" timeOffset="144942.07">21036 17548 3208 0,'-18'9'96'0,"-6"11"63"15,0 16 29-15,-5 17 14 16,16 8 13-16,7 13 2 16,4-2 0-1,12-7-2-15,4-12-2 16,13-12-46-16,5-19-47 15,7-18-64-15,2-13-26 16,-5-17-11-16,-9-12-11 16,-10-9 2-16,-10-6 4 15,-11-1 2-15,-7 0 2 16,-11 4-12-16,-5 5-20 16,-7 5-29-16,1 8-60 15,3 7-102 1,8 7-162-16,28 7-565 0,-8 7 0 15,16 4 0 1,10 0 0-16</inkml:trace>
  <inkml:trace contextRef="#ctx0" brushRef="#br0" timeOffset="145158.35">21680 17485 4111 0,'-27'32'138'0,"-6"11"21"16,-12 14 5-16,-10 18 6 15,8-13-17 1,0 3-89-16,11-1-175 16,22-18-858-16,-6-3 0 15,9-13 0-15,12-15 0 16</inkml:trace>
  <inkml:trace contextRef="#ctx0" brushRef="#br0" timeOffset="145325.68">21332 17552 4568 0,'-17'-4'6'16,"-4"2"-24"-16,-2-2-69 15,8 1-137-15,42-1-625 16,-15 9 0-16,18 1 0 16</inkml:trace>
  <inkml:trace contextRef="#ctx0" brushRef="#br0" timeOffset="145540.47">21691 17834 5333 0,'-6'6'220'16,"1"2"44"-16,-5 2 5 15,3 2 10-15,0-1-41 16,4-4-171-16,2-3-151 16,1 2-274-16,1-34-887 15,-1 25 0-15,7 1 0 16,-3-5 0-16</inkml:trace>
  <inkml:trace contextRef="#ctx0" brushRef="#br0" timeOffset="152638.75">14021 14794 3379 0,'0'0'68'0,"0"0"59"0,0 0 31 16,0 0 44-16,0 2 34 15,2 0 22 1,-2 7 19-16,-2 8 46 15,2 9 9-15,-1 8-26 16,-2 6-19-16,-4-2-86 16,4 0-105-16,-4-5-152 15,3-7-210-15,2-10-291 16,2-7-517-16,0-9 0 16,2-7 0-16,-4-7 0 15</inkml:trace>
  <inkml:trace contextRef="#ctx0" brushRef="#br0" timeOffset="152889.12">13959 14763 4102 0,'17'-11'63'16,"9"-3"19"-16,12 3 16 16,14 2 6-16,5 9 1 15,-6 12 0-15,-5 11 6 16,-12 10 2-16,-14 0 0 15,-14 13-15 1,-12 0-33-16,-11-2-18 16,-13-3-27-16,-8-3-57 15,-4-7-100-15,3-10-179 16,33-12-631-16,-18-4 0 16,10-12 0-16,14-9 0 15</inkml:trace>
  <inkml:trace contextRef="#ctx0" brushRef="#br0" timeOffset="153081.46">14364 14849 4517 0,'-9'34'68'15,"-6"12"5"-15,2 8-4 16,-8 7-58-16,8-17-129 15,10-12-271-15,0-6-457 16,3-13 0-16,3-8 0 16,-3-17 0-16</inkml:trace>
  <inkml:trace contextRef="#ctx0" brushRef="#br0" timeOffset="153286.65">14316 14855 4580 0,'5'1'96'0,"4"5"15"16,5 3 4 0,6 7 1-16,9 3-2 15,0 8-16-15,-1-5-44 16,1 0-110-16,-4-5-148 16,-1-11-273-16,-12-2-432 15,-6-6 0-15,1-10 0 16,-7-3 0-16</inkml:trace>
  <inkml:trace contextRef="#ctx0" brushRef="#br0" timeOffset="153471.09">14537 14706 3592 0,'0'1'178'0,"0"8"26"15,0 12 9-15,0 5 0 16,0 13-14-16,0 11-62 15,0 0-121-15,2-6-255 16,-1-3-663-16,2-7 0 16,7-5 0-16,9-9 0 15</inkml:trace>
  <inkml:trace contextRef="#ctx0" brushRef="#br0" timeOffset="153814.56">15746 14898 5504 0,'0'11'59'16,"-3"9"21"-16,-2 7 17 16,-1 11 3-16,5 2-40 15,-5 3-68-15,2-5-143 16,1-7-210-16,10-16-715 15,-7-5 0-15,0-6 0 16</inkml:trace>
  <inkml:trace contextRef="#ctx0" brushRef="#br0" timeOffset="154046.1">15732 14875 3593 0,'14'-13'44'0,"5"-5"25"16,8 5 41-16,7 1 33 15,-6 16 31-15,-1 15 27 16,-5 16 21-16,-9 12 45 16,-7 6 33-16,-9 7-29 15,-10-3-50-15,-9-6-67 16,-5-9-130-16,-1-8-187 16,1-14-268-1,7-11-608-15,13-10 0 16,4-16 0-16,13-7 0 15</inkml:trace>
  <inkml:trace contextRef="#ctx0" brushRef="#br0" timeOffset="154238.17">16172 14878 4934 0,'-11'38'30'0,"-4"9"2"0,-1 9-8 16,-4 9-65 0,11-17-155-16,18-19-760 15,-9-4 0-15,5-11 0 16,2-12 0-16</inkml:trace>
  <inkml:trace contextRef="#ctx0" brushRef="#br0" timeOffset="154439.4">16137 14891 5269 0,'9'9'93'0,"2"7"27"16,1 4 3-16,3 7 5 16,2-2-54-16,-3 2-77 15,0-2-158-15,9-6-268 16,-8-7-613-16,-2-6 0 15,-2-8 0-15,-4-5 0 16</inkml:trace>
  <inkml:trace contextRef="#ctx0" brushRef="#br0" timeOffset="154636.92">16316 14763 4748 0,'0'0'95'0,"0"6"29"15,0 13 28-15,0 6 22 16,0 18 0-16,0 10-34 16,0 1-42-16,3 2-110 15,4 0-194-15,32-20-891 16,-18 1 0-16,9-10 0 16,8-11 0-16</inkml:trace>
  <inkml:trace contextRef="#ctx0" brushRef="#br0" timeOffset="154987.73">17811 14838 5802 0,'-7'10'107'0,"-3"13"84"15,0 11 12-15,-4 9 14 16,4 2-65-1,4 2-134-15,3-10-106 16,3-3-178-16,0-15-236 16,0-17-664-16,3-1 0 15,-6-11 0-15,3-8 0 16</inkml:trace>
  <inkml:trace contextRef="#ctx0" brushRef="#br0" timeOffset="155189.79">17743 14853 3414 0,'17'-15'55'15,"4"-4"36"-15,6 7 45 16,6 1 20 0,-6 15 28-16,-1 17 54 15,-4 17 28-15,-9 5 23 16,-6 9 39-16,-14 5-16 16,-9-3-33-16,-12-8-76 15,-5-5-106-15,-7-7-118 16,7-11-172-16,17-13-336 15,4-8-532-15,7-11 0 16,16-12 0-16</inkml:trace>
  <inkml:trace contextRef="#ctx0" brushRef="#br0" timeOffset="155387.57">18129 14902 5553 0,'-18'38'11'16,"-2"9"-5"-16,-3 6-51 15,4 9-133-15,13-23-221 16,6-25-590-16,6 0 0 16,7-9 0-16,-4-13 0 15</inkml:trace>
  <inkml:trace contextRef="#ctx0" brushRef="#br0" timeOffset="155581.64">18206 14912 5256 0,'7'11'76'0,"2"8"12"16,2 4 0-16,3 6-3 15,2-5-52-15,1 1-135 16,3-7-161-16,9-11-234 15,-10-2-455-15,-4-8 0 16,-4-6 0-16,-5-8 0 16</inkml:trace>
  <inkml:trace contextRef="#ctx0" brushRef="#br0" timeOffset="155763.93">18399 14767 4428 0,'0'4'142'15,"-4"11"46"-15,0 11 87 16,-7 14 46-16,0 7 14 16,0 10-33-16,-2 2-145 15,7-4-157-15,5-10-320 16,-1-1-845-16,4-13 0 16,-1-12 0-16,8-10 0 15</inkml:trace>
  <inkml:trace contextRef="#ctx0" brushRef="#br0" timeOffset="156457.07">19834 14946 4246 0,'-4'27'6'0,"-6"9"-1"15,3 7-30-15,-4 5-57 16,11-9-134-16,-3-17-160 15,3-35-335-15,2 17 0 16,-2-10 0-16,0-7 0 16</inkml:trace>
  <inkml:trace contextRef="#ctx0" brushRef="#br0" timeOffset="156671.07">19838 14925 3894 0,'9'-16'108'0,"7"-3"32"16,5 0 18-16,10 3 23 15,-1 10 25-15,6 15 12 16,-5 11 27-16,-7 13 6 16,-10 5 10-16,-11 9-53 15,-11 0-43-15,-11-2-77 16,-12-6-60-16,-2-5-120 16,-6-5-139-16,9-11-212 15,8-17-634 1,12-1 0-16,12-13 0 15</inkml:trace>
  <inkml:trace contextRef="#ctx0" brushRef="#br0" timeOffset="156877.19">20383 14924 5888 0,'-9'30'7'15,"-8"12"2"-15,-2 12-1 16,-6 5-34-16,12-9-104 16,5-7-183-1,13-18-775-15,-5-3 0 16,9-13 0-16,-2-10 0 16</inkml:trace>
  <inkml:trace contextRef="#ctx0" brushRef="#br0" timeOffset="157153.24">20364 14938 4528 0,'0'-7'91'0,"0"5"48"15,1 0 74-15,2 11 78 16,3 5 13-16,5 16 12 16,5-1 22-1,4-1 7-15,1-6 27 16,2-6-61-16,4-14-32 15,6-6-60-15,-2-12-85 16,2-16-117-16,1-5-54 16,-6-7-70-16,-5-4-83 15,-2 0-54-15,-9 0-120 16,-5 1-114-16,0 5-184 16,-3-10-501-16,-8 25 0 15,4 10 0-15</inkml:trace>
  <inkml:trace contextRef="#ctx0" brushRef="#br0" timeOffset="159280.99">27454 13784 3480 0,'3'-4'32'0,"2"-2"16"15,10-4 8 1,4-1 11-16,10 2 10 16,11-1 19-16,1 0 31 15,1 5 23-15,6 2 19 16,-4 3 9-16,0 3-4 15,-7 12-1-15,-3 3-6 16,-9 7-5-16,-7 7-1 16,-3 3-16-16,-9 2-30 15,2 0-25-15,1-3-37 16,0-3-93-16,0-6-157 16,6-6-246-16,0-22-565 15,1 6 0 1,1-5 0-16</inkml:trace>
  <inkml:trace contextRef="#ctx0" brushRef="#br0" timeOffset="159637.49">28064 13772 5440 0,'0'-3'9'0,"0"3"18"16,3 6 9-16,4 7 10 15,8 8-2 1,4 7 0-16,4 8 1 16,3 0 1-16,-4 2 2 15,-5-2 5-15,-9 0-9 16,-2-5-8-16,-11 0 1 15,-5-4 19-15,-13-2 11 16,-5-5 2-16,-7 1 4 16,-1-5-35-16,6-4-62 15,4-2-129-15,14-4-214 16,4-15-775-16,7 8 0 16,5-5 0-1,6-3 0-15</inkml:trace>
  <inkml:trace contextRef="#ctx0" brushRef="#br0" timeOffset="193987.21">16839 13036 667 0,'-2'0'37'15,"2"0"15"-15,-1 0 2 16,1 0-2 0,0 0-10-16,1-1-4 15,-1 1 1-15,0 0 0 16,0-3-7-16,0 3-33 15,0-4-37-15,0 4-34 16,0-4-9-16,0 2-10 16,0 0-8-16,0 2-35 15,0-1 0-15,2 1 0 16</inkml:trace>
  <inkml:trace contextRef="#ctx0" brushRef="#br0" timeOffset="194845.02">16957 12899 1336 0,'3'-4'76'15,"1"-2"46"-15,-1 3 33 16,3-2 27-16,2-2 33 16,2 1 23-16,0 1 24 15,-2-2 29-15,1 1 23 16,-5 5-15-16,-2-5-1 15,-2 5-2-15,0 1 7 16,-6 8-32-16,-9 8-12 16,-7 11-13-16,-12 8 8 15,-10 11-15 1,-7 4-12-16,3-2-36 0,-5 0-44 16,-1 2-40-1,4-4-61-15,5-1-26 16,3-1-49-16,6-6-56 15,7-2-106-15,5-8-122 16,8-3-163-16,19-15-584 16,-7-5 0-16,2-9 0 15</inkml:trace>
  <inkml:trace contextRef="#ctx0" brushRef="#br0" timeOffset="195201.75">16468 12853 3146 0,'9'-4'90'15,"5"4"62"-15,7 0 55 16,8 4 42-16,10 10 41 16,4 14 55-16,11 12 64 15,5 13 76 1,4 4 18-16,1 2-29 16,-3 2-81-16,-6-9-63 15,-9-2-151-15,-10 0-172 16,-8-10-159-16,-8-5-248 15,-7-20-941-15,-3 6 0 16,-6-11 0-16,0-6 0 16</inkml:trace>
  <inkml:trace contextRef="#ctx0" brushRef="#br0" timeOffset="195642.06">16234 13616 3784 0,'-2'0'28'0,"2"-3"58"15,6 3 54-15,14 0 44 16,17-1 16-16,24-5 28 15,29 0 71-15,21 2 32 16,19-4 8-16,5 1 0 16,7 0-50-1,-8 1-145-15,-12 1-144 16,-17 5-196-16,-14 0-314 16,-33 0-627-16,-24 3 0 15,-18-3 0-15</inkml:trace>
  <inkml:trace contextRef="#ctx0" brushRef="#br0" timeOffset="205847.69">29054 13080 1527 0,'0'-1'44'0,"0"1"47"16,-3-1 35-16,3 1 22 16,-3-2 11-16,0 4 19 15,3-2 21-15,-3-2 23 16,3 2 26-16,0 0 6 16,0 0 12-16,0 0-24 15,-2 0-8-15,4 0 0 16,-5 0 2-1,-3 2 6-15,2 2-17 16,-1 5-11-16,0 4-12 16,4 2-27-16,2 4-30 15,7 0-13-15,4 2-27 16,6-4-1-16,6-1-10 16,9-5-23-16,4-7 11 15,0-1-6-15,-1-6-19 16,-6-7-17-16,-10-6-21 15,-1-6-25 1,-8-7-5-16,-6-9-22 16,-2 3-3-16,-1-1 2 15,-2 2-14-15,0 6-7 16,0 7 5-16,0 5 6 16,2 6 20-16,2 7 18 15,1 6 14-15,1 15 46 16,0 11 8-16,-3 17-8 15,-3 11 8-15,0 12 9 16,0 3 0-16,-3 0 23 16,-4 2-3-16,-6-6-2 15,-3-5-1-15,-6-9-41 16,0-9-3-16,-5-12 6 16,0-9-6-1,-6-11-41-15,1-6-71 16,-4-5-57-16,4-8-75 15,7-3-131-15,10-7-233 16,8-34-573-16,5 23 0 16,8 2 0-16,7 2 0 15</inkml:trace>
  <inkml:trace contextRef="#ctx0" brushRef="#br0" timeOffset="206137.52">29686 13499 5464 0,'0'0'0'16,"0"0"-4"-1,0 0-90-15,3 1-176 16,0-8-749-16,0 13 0 16,5-5 0-16,2 1 0 15</inkml:trace>
  <inkml:trace contextRef="#ctx0" brushRef="#br0" timeOffset="-212953.18">30544 12367 720 0,'0'0'76'15,"0"-1"38"-15,-3 1 28 16,3-2 31-16,0 2 33 16,0 0 30-16,0 0 27 15,-4 0 15-15,4 0 11 16,0 0-16 0,0 0-32-16,-5 0 2 0,-4 5 15 15,-9 8-4 1,-12 6-14-16,-3 9-5 15,-5 6-15-15,-4 6-1 16,2-1-10-16,8 0-9 16,2-6-15-16,1 0-43 15,13-6-41-15,5-10-34 16,4-2-27-16,5-4-43 16,2-6-19-16,3-5-29 15,10-4-16-15,7-10-9 16,9-9-17-16,8-7-31 15,5-8-34-15,2-9-7 16,4-1 2 0,-4-2 17-16,1-1 7 15,-4 9 15-15,-8 2 13 16,-3 9 6-16,-6 6 22 16,-6 8 35-16,-7 6 44 15,-4 7 62-15,-4 4 39 16,-4 11 21-16,-7 10 8 15,-6 15 5-15,-8 9 1 16,-5 7 3-16,-2 3-6 16,5-5-13-16,6-6-50 15,3-2-121 1,8-7-103-16,2-5-129 16,3-10-146-16,7-11-390 15,-8-2 0-15,-2-4 0 16,-6-6 0-16</inkml:trace>
  <inkml:trace contextRef="#ctx0" brushRef="#br0" timeOffset="-212773.9">30269 12575 1400 0,'-4'-7'114'16,"2"0"63"-16,2 2 23 16,9-4 17-16,9 8 20 15,14-2 9-15,8 2 4 16,8 1-1-1,3 0-3-15,0 0-74 16,-4 0-158-16,1-3-211 16,19-4-468-16,-33 4 0 15,-5 0 0-15</inkml:trace>
  <inkml:trace contextRef="#ctx0" brushRef="#br0" timeOffset="-212419.43">31006 12435 1556 0,'0'-2'120'15,"0"1"50"-15,-3 0 45 16,-9-1 30-16,-6 5 48 16,-8 6 55-16,-8 3 47 15,-8 10 21-15,4 3 11 16,7 6-63-16,5-1-55 16,9 2-63-16,10-6-88 15,4-1-107 1,10-2-138-16,2-7-166 15,14-8-220-15,-3-20-427 16,11 12 0-16,1-3 0 16</inkml:trace>
  <inkml:trace contextRef="#ctx0" brushRef="#br0" timeOffset="-212074.58">31172 12475 2752 0,'0'-4'95'15,"0"1"26"-15,-5 2 26 16,-5 1 35-16,-4 5 22 15,-8 11 21-15,2 7 13 16,-4 4 10-16,6 2 5 16,6 2-55-16,7-3-49 15,4 0-45-15,5-3-62 16,4-4-98-16,7-4-71 16,0-5-115-16,11-6-187 15,-4-15-391-15,2 8 0 16,-4-2 0-16,-1-2 0 15</inkml:trace>
  <inkml:trace contextRef="#ctx0" brushRef="#br0" timeOffset="-211716.19">31373 12523 2522 0,'-7'5'116'16,"-2"5"32"-16,-3 3 23 16,-1 9 29-16,3 2 20 15,6 1 8-15,2 0-4 16,7-3 3-16,4-8 13 15,7-3-55-15,8-6-57 16,1-7-36-16,2-6-30 16,-3-5-45-16,-2-7-43 15,-8-5-42-15,-2-3-29 16,-6-2-69-16,3 3-165 16,13-2-487-1,-17 9 0-15,1 6 0 16,0 6 0-16</inkml:trace>
  <inkml:trace contextRef="#ctx0" brushRef="#br0" timeOffset="-211385.61">31607 12518 2598 0,'-3'11'141'0,"0"6"36"15,-2 4 21-15,-1 5 8 16,3-2 4-16,0 0 0 16,0-5 1-16,2-5 5 15,1-3 4-15,0-5-103 16,0-5-55 0,0-4-35-16,0-3-25 15,4-8-15-15,2-4-6 16,5-5-31-16,8-7-28 15,8 0-54-15,5 0-83 16,1-1-97-16,8 0-136 16,-14 13-217-1,-2 6 0-15,-5 7 0 16,-7 1 0-16</inkml:trace>
  <inkml:trace contextRef="#ctx0" brushRef="#br0" timeOffset="-211010.23">31864 12519 3001 0,'-18'10'208'0,"-3"4"33"15,-2 7 14-15,-4 4 3 16,14-1-3-16,5-4-2 16,4 0-12-16,2-5-26 15,8-4-7-15,2-5-167 16,7-3-81-16,3-3-41 15,6-9-13-15,-1-3 4 16,-4-5 22-16,-5-1 22 16,-2-1 36-1,-5 3 54-15,-4 5 30 16,0 4 35-16,-3 3 30 16,-3 4 10-16,-3 7 8 15,2 0-10-15,-2 7-24 16,-2 0-34-16,5 1-69 15,2 0-112-15,1 1-139 16,6-7-190-16,10-7-589 16,-4 0 0-16,8-2 0 15,1-2 0 1</inkml:trace>
  <inkml:trace contextRef="#ctx0" brushRef="#br0" timeOffset="-210794.26">32087 12478 3022 0,'-11'15'142'0,"-4"9"25"16,-1 2 12-16,-1 10-1 15,10-5-5-15,4-2-54 16,1-4-87-16,8-6-154 15,11-10-656-15,-5 0 0 16,6-3 0 0</inkml:trace>
  <inkml:trace contextRef="#ctx0" brushRef="#br0" timeOffset="-210353.05">32277 12567 3471 0,'-8'0'159'16,"0"1"21"-16,-5 6 9 15,1 3 7-15,7 3 13 16,2 6-3-16,3-3 3 16,2 1-6-1,-2-3-5-15,3-4-106 0,1-8-65 16,4 3-52-1,4-12-11-15,3-3-28 16,3-7-34-16,2-8-7 16,2-5-23-16,2-6 8 15,5 3 6-15,-6 1 5 16,-4 4 39-16,-8 9 42 16,-3 7 28-16,-6 8 51 15,-11 9 48-15,-3 12 31 16,-9 11 42-16,-7 11 13 15,-7 7 3-15,2 5-14 16,3 3-18 0,1-3-9-16,6 0-45 15,4-3-96-15,1-3-168 16,12-5-334-16,1-7-542 16,2-8 0-16,3-8 0 15,6-9 0-15</inkml:trace>
  <inkml:trace contextRef="#ctx0" brushRef="#br0" timeOffset="-209845.3">30413 13170 3576 0,'0'0'54'16,"0"0"26"-16,11 0 4 15,9 0 3-15,14-1 18 16,20-5 9-16,23-1 23 15,18-2 40-15,19-6 21 16,20 3 1-16,15-2-48 16,12-1-39-1,9-2-46-15,15 2-101 16,-3-4-140-16,5-2-228 16,-12-26-502-16,-20 28 0 15,-25-6 0-15,-29 4 0 16</inkml:trace>
  <inkml:trace contextRef="#ctx0" brushRef="#br0" timeOffset="-208653.95">31125 13349 2678 0,'3'-3'94'0,"-1"1"24"15,1 0 13-15,0 0 38 16,1 0 48-16,-2 7 59 16,-1 5 37-16,-4 8 15 15,-4 10 15 1,-16 15-46-16,-4 3-40 16,-6 7-6-16,1-2-11 15,4-5-50-15,7-4-84 16,9-6-119-16,5-5-152 15,4-6-143-15,8-9-204 16,0-16-490-16,2 3 0 16,2-5 0-16</inkml:trace>
  <inkml:trace contextRef="#ctx0" brushRef="#br0" timeOffset="-208351.37">31063 13405 2854 0,'11'-2'18'15,"4"-1"30"-15,9-1 5 16,11 0 0-16,5 0 0 16,-1-3 0-1,4 2-13-15,3 0-34 16,-5-5-86-16,-2-1-93 16,-3-3-412-16,-12 6 0 15,-9-1 0-15</inkml:trace>
  <inkml:trace contextRef="#ctx0" brushRef="#br0" timeOffset="-208062.93">30934 13605 2744 0,'0'2'64'0,"0"3"42"15,3-5 12-15,7 1 2 16,12 2 2-16,6-6 0 16,8 3-12-16,2 0-38 15,4 0-77-15,-4-4-160 16,11-7-516-16,-12 1 0 15,-6 6 0-15,-4-6 0 16</inkml:trace>
  <inkml:trace contextRef="#ctx0" brushRef="#br0" timeOffset="-207420.1">31419 13635 2719 0,'0'0'69'0,"0"0"34"15,0-1 13-15,3-2 7 0,7-4 3 16,2-4 2 0,2-4 4-16,5-5 2 15,2-3 2-15,-4-2-24 16,-1-3-24-16,-5 1-22 16,1 4-4-16,-4 3-2 15,-5 5-6-15,0 5-5 16,0 4 4-16,-3 5 13 15,-2 7 9-15,-2 7 3 16,-6 10-15 0,-3 4-8-16,-1 10-7 15,-2 0 1-15,2 2 12 16,1-4 12-16,4-2-6 16,1-3-16-16,1-1-9 15,-2-4-11-15,1-4-4 16,-1-3-11-16,2-2-8 15,-2-2-21-15,1-4-24 16,2-1-16-16,3-3-10 16,1-2-27-16,2-1-13 15,3-1 1-15,7-2 3 16,5 0 7-16,7 0 6 16,7-2 4-1,3 2-12-15,-1 0-44 16,-1 0-87-16,-1-4-142 15,-2-38-332-15,-5 35 0 16,-8-2 0-16,-2-1 0 16</inkml:trace>
  <inkml:trace contextRef="#ctx0" brushRef="#br0" timeOffset="-206963.11">30963 14097 2916 0,'10'-3'20'0,"11"3"34"16,17 0 12-16,10 0 1 16,11 0 2-16,5 0 3 15,1 0 0 1,-3 0-8-16,-3 5-56 16,-7-5-133-16,10 1-531 15,-23 4 0-15,-6-2 0 16,-4 1 0-16</inkml:trace>
  <inkml:trace contextRef="#ctx0" brushRef="#br0" timeOffset="-135592.45">30797 7102 1832 0,'0'0'99'0,"0"0"20"16,0 0 13 0,0 0 10-16,0 0 15 15,0 0 21-15,0 0 21 0,0-2 25 16,0 2 40-16,0 0-24 16,0 2-6-1,0 2-2-15,-6 6-8 16,1 7 6-16,-5 4-5 15,-4 4-7-15,4 0-22 16,-1-3-25-16,2 2-38 16,3-6-40-16,2-5-31 15,4-3-29-15,0-4-19 16,0-6-9-16,7 3-7 16,5-10-11-16,6-5 3 15,5-5 2 1,1-6-5-16,0-4 1 15,-9 1 7-15,-1 4 14 16,-10 7 23-16,-1 4-10 16,-3 8 0-16,0 4 7 15,0 9 5-15,0 4 4 16,2 1 5-16,4 5-7 16,3-2-6-16,3-7 2 15,3-4-4-15,3-3 3 16,0-8-4-16,0-3-12 15,-6-7-26-15,0-5-34 16,-4-5-52 0,-1-4-86-16,-4 2-87 15,3 5-134-15,0 0-111 16,-3 6-69-16,0 5-198 16,-1 7 960-16,-2 0-763 15,3 3 62-15,1 5 87 16,4-2 110-16,-1-1 144 15,1 2 148-15,-1 5 184 16,-2-1 149-16,-2 4 103 16,0 5 59-16,-3 6 19 15,0 3-19-15,3 4-31 16,-3-1-53-16,3-6-58 16,3-4-54-1,7-3-50-15,1-9-46 16,7-3-34-16,0-4-36 15,-4-6-35-15,-4-5-31 16,-4-4-42-16,-6-1-39 16,-6-9-33-16,-6 1-73 15,-6 4-62-15,0 2-110 16,2 1-197-16,-3 9-259 16,9 4 0-16,4 2 0 15,8 1 0-15</inkml:trace>
  <inkml:trace contextRef="#ctx0" brushRef="#br0" timeOffset="-135324.74">31568 6975 2989 0,'0'4'124'0,"-6"11"43"16,-5 7 20-16,-1 10 7 15,-3 5 7-15,-3 5-2 16,2-3-28-16,5-3-73 16,6-5-102-16,2-10-234 15,11-11-579-15,-7-2 0 16,2-5 0-1,4-5 0-15</inkml:trace>
  <inkml:trace contextRef="#ctx0" brushRef="#br0" timeOffset="-135095.79">31691 6960 2513 0,'2'-11'139'15,"1"4"64"-15,-2 0 44 16,1 3 32-16,-4 8 28 15,-10 17 10-15,-4 8 8 16,-6 13 7-16,-2 10 4 16,-1 0-94-1,4-2-81-15,4-5-143 16,5-9-185-16,6-7-266 16,6-20-530-16,8-1 0 15,4-8 0-15,3-4 0 16</inkml:trace>
  <inkml:trace contextRef="#ctx0" brushRef="#br0" timeOffset="-134695.78">31705 7170 3458 0,'-8'13'138'0,"1"4"30"16,-1 5 8-16,2 1 1 15,2-6-13-15,5-3-3 16,8-3-1-16,8-8-9 15,2-2-8 1,8-5-85-16,2-2-54 16,-4-5-25-16,-2 1 5 15,-2-5 16-15,-3 3 24 16,-4 4 7-16,-2-2 4 16,-2 2 6-16,-1-1 9 15,-1-1-1-15,-2-2-1 16,-2-2-4-16,-2 0-11 15,-2 3-17-15,-7 3 0 16,-4 4 3 0,-6 10 5-16,-2 10 13 0,-4 3 1 15,6 6-2-15,7 6-18 16,6-2-58 0,7-1-111-16,7-6-135 15,5-11-180-15,6-5-441 16,-1-4 0-16,2-4 0 15,-2-4 0-15</inkml:trace>
  <inkml:trace contextRef="#ctx0" brushRef="#br0" timeOffset="-134499.77">31977 7256 2692 0,'0'-2'163'0,"0"2"35"16,-3 0 21-16,3 4 2 16,3 8 3-16,0 3-3 15,3 1 2-15,0 1 4 16,3-6 5-16,2-3-114 15,4-6-45 1,-3-4-47-16,3-7-75 16,-3-1-115-16,7-8-265 15,-9-6-410-15,-1-1 0 16,2 0 0-16</inkml:trace>
  <inkml:trace contextRef="#ctx0" brushRef="#br0" timeOffset="-134217.24">32243 7156 2690 0,'8'0'136'16,"4"-2"6"-16,3-4-3 15,5-2-14-15,-5-6-25 16,-2-6-18 0,-2 1-18-16,-4-3-15 15,-3 2-17-15,-4 6-108 16,-5 3-5-16,-6 7 27 15,-8 11 34-15,-4 5 57 16,-6 11 85-16,2 6 62 16,5 6 36-16,8 1 16 15,7-1 10-15,5-2-31 16,5-5-135-16,8-3-182 16,20-11-811-16,-11-3 0 15,3-7 0-15,-1 0 0 16</inkml:trace>
  <inkml:trace contextRef="#ctx0" brushRef="#br0" timeOffset="-133059.08">30991 8078 3613 0,'-15'0'88'15,"-9"0"33"-15,-6 0 13 16,-3 0 9-16,7 4 15 16,-1 2 10-16,6 4 16 15,6-1 5-15,4-3 2 16,4-1-32-16,6-1-56 16,2 0-31-16,11 2-13 15,5 5-9-15,8-1-12 16,7 6-10-16,1 2-2 15,-3 1 6 1,-12-2 7-16,-10-1 24 16,-4-4 57-16,-8 1 12 15,-7-2 26-15,-8-3-1 16,-7-4-33-16,-4 5-81 16,-5-9-87-16,10 0-130 15,5 0-168-15,17-9-824 16,-1 4 0-16,14-4 0 15,5-2 0-15</inkml:trace>
  <inkml:trace contextRef="#ctx0" brushRef="#br0" timeOffset="-132916.79">31035 8219 3848 0,'3'4'111'15,"0"5"-4"-15,-2 2-41 16,1 3-95-16,-2-2-208 15,0-6-536-15,0 2 0 16,0-4 0-16,1-4 0 16</inkml:trace>
  <inkml:trace contextRef="#ctx0" brushRef="#br0" timeOffset="-132758.27">31133 8078 3780 0,'0'-10'62'16,"0"-1"-4"-16,0-1-63 16,-2-1-172-16,5-4-566 15,-1 13 0-15,4 0 0 16,3-1 0-16</inkml:trace>
  <inkml:trace contextRef="#ctx0" brushRef="#br0" timeOffset="-132449.98">31471 8025 5196 0,'0'0'72'15,"0"1"59"-15,-3 11 32 16,-3 11 7-16,-6 9 13 16,0 7 1-16,-7 7-29 15,3-3-71-15,2-2-51 16,3-7-110-16,3-5-165 16,8-7-221-16,0-13-207 15,3-3-313-15,-1-10 0 16,6-3 0-16,2-7 0 15</inkml:trace>
  <inkml:trace contextRef="#ctx0" brushRef="#br0" timeOffset="-132231.03">31647 7952 3836 0,'-5'5'151'0,"-6"10"43"15,-3 10 19-15,-5 8 6 16,2 5 3-16,2 9-7 16,3-3-47-16,0-1-100 15,9-6-171-15,3-11-349 16,3-4-494-16,-3-11 0 16,3-5 0-16,6-7 0 15</inkml:trace>
  <inkml:trace contextRef="#ctx0" brushRef="#br0" timeOffset="-132020.7">31729 8109 3973 0,'-11'13'185'0,"-2"5"29"15,-2 5-3-15,-3 8-32 16,5 0-79-1,6-3-122-15,5-2-180 16,15-15-725-16,-12 2 0 16,4-10 0-16,-2-3 0 15</inkml:trace>
  <inkml:trace contextRef="#ctx0" brushRef="#br0" timeOffset="-131545.34">31727 8287 3352 0,'14'-5'150'16,"1"-2"22"-16,9 0 5 15,4-2-1-15,-4-2-4 16,5 2-17-16,-6-3-21 16,-1-2-24-16,-8-1 1 15,-5 1-80-15,-6 2-35 16,-5 2 9-16,-5 5 20 16,-4 0 38-16,-1 5 39 15,-4 1 40 1,-1 8 65-16,4 6 62 15,1 6 5-15,7 4-45 16,2 2-85-16,4-2-95 16,4-4-126-16,6-8-146 15,5-3-182-15,8-8-191 16,-4-8-392-16,2-2 0 16,-5 4 0-16,1-12 3375 15,-9 1-2908-15,3 0 87 16,0-3 108-16,1-5 131 15,-6 15 135-15,-4 3 148 16,0 4 141-16,-3 6 156 16,3 4 171-1,-2 3-57-15,4 4-87 16,5 4-90-16,-2-5-69 16,1-4-65-16,4-5-71 15,-1-4-50-15,4-4-36 16,-2-7-22-16,6 0-42 15,-5-7-115-15,3-7-217 16,-1-13-623-16,-2 9 0 16</inkml:trace>
  <inkml:trace contextRef="#ctx0" brushRef="#br0" timeOffset="-131215.86">32362 8146 3142 0,'14'2'103'0,"7"0"20"16,1-2 5-16,7 2-6 15,-8-4-7-15,2-2-10 16,-7-2-7-16,-4-3 2 16,-7-3 5-16,-3 0-64 15,-7 2-17-15,-6 1 10 16,-8 7 48-16,-5 3 63 15,-8 12 45-15,-1 6 120 16,3 12 90-16,5 5 12 16,6 5-5-1,10 1-20-15,5-4-145 16,4-5-190-16,10-11-312 16,5-40-1061-16,8 22 0 15,1-9 0-15,10-5 0 16</inkml:trace>
  <inkml:trace contextRef="#ctx0" brushRef="#br0" timeOffset="-129793.33">29486 7894 2154 0,'-9'-4'73'0,"-3"1"25"16,-5-2 13-16,-3-1 7 15,-2 3 8 1,-2-1 12-16,-6 1 10 15,-6 3 6-15,-6 7 6 16,-2 8-35-16,-5 13-23 16,3 9-19-16,10 17-7 15,11 8-10-15,11 1-8 16,16 1-21-16,20-6-24 16,19-9-14-16,19-13-32 15,15-10-31-15,17-15-14 16,6-6 0-16,0-11 28 15,-6-11 33 1,-5-8 20-16,-13-5 23 16,-11-9 28-16,-18-2 26 15,-18 1 42-15,-15 3 32 16,-18-2 9-16,-19 4-8 16,-15 0-33-16,-18 5-37 15,-15 10-34-15,-11 6-67 16,-11 9-138-16,5 3-246 15,-6 6-392-15,10 4 0 16,18 4 0-16,25-5 0 16</inkml:trace>
  <inkml:trace contextRef="#ctx0" brushRef="#br0" timeOffset="-129134.97">29533 7060 2512 0,'-17'0'96'16,"-5"0"22"-16,-3 2 9 15,-6 8 6-15,5 8 4 16,2 5 9-16,8 9 4 15,5 2 5-15,8 2 3 16,14-3-51-16,11-3-56 16,8-7-25-16,10-6-8 15,6-9-6-15,3-8 2 16,-2-9-6-16,-3-8 4 16,-6-8 27-1,-14-9 22-15,-8-5 14 16,-11-1 16-16,-13 0 11 15,-14 3-1-15,-8 8-8 16,-11 8-45-16,-16 13-96 16,-2 16-258-16,-7-10-541 15,-3 50 0-15,3 9 0 16,11 15 0-16</inkml:trace>
  <inkml:trace contextRef="#ctx0" brushRef="#br0" timeOffset="-126451.73">30707 7467 2023 0,'0'3'91'0,"0"-1"42"16,0 1 23-16,0 0 20 15,0-2 17-15,0-1 24 16,0-1 31-16,0 1 28 16,0 0 22-16,0 0-32 15,0 0-25-15,1 0-26 16,-1 0-17-16,0 0-15 15,0-2-17-15,-3 0-17 16,-1-4-30 0,-5 0-27-16,1-3-24 15,-6-1-16-15,1-2-18 16,-4 0-15-16,0-1-8 16,-2-4-5-16,-2 3 0 15,3-3-6-15,0 1-2 16,-1 0 2-16,3 2 0 15,0-1 3-15,2 5-3 16,1-5-2 0,2 3-7-16,-3-1-10 0,4 3-14 15,1-2-11 1,-1 3-8-16,5 0-37 16,2 3-99-16,3 0-194 15,0-7-581-15,0 8 0 16,3 1 0-16,0 1 0 15</inkml:trace>
  <inkml:trace contextRef="#ctx0" brushRef="#br0" timeOffset="-125932.7">30433 7166 3332 0,'0'0'42'0,"0"-1"19"16,0-2 2-16,0 3-1 16,0 0-2-16,0-4 5 15,-2 4 4-15,-5 0 4 16,-7 0 10-16,-1 0-3 15,-9 4-9-15,0-1 1 16,3-2 6-16,1 2 4 16,4 1 2-16,5 0-3 15,5-2-8 1,3 1-9-16,3-2-13 16,0-1-11-16,0 4-17 15,2 4-18-15,-2 5-3 16,3 5-3-16,0 3 0 15,0 4 2-15,1 0 6 16,1 1 7-16,-5-2 4 16,3-1 12-16,1-4 0 15,-4-5 1-15,3-2-4 16,-3-5-5-16,0-1-27 16,0-3-65-16,3-2-67 15,2-1-129-15,9-4-198 16,-6-2-326-1,1-1 0-15,2-1 0 16,-1-4 0-16</inkml:trace>
  <inkml:trace contextRef="#ctx0" brushRef="#br0" timeOffset="-124843.99">30664 8296 1788 0,'0'-2'35'0,"0"-1"16"16,0-1 14-16,2 4 26 15,-2-3 38-15,0 3 47 16,0-1 41-16,0 1 52 16,1 0 38-16,-1 0 20 15,0 0-2-15,-3 0-6 16,-7 0-10-16,-2 0-22 15,-12 0-29-15,-3 0-39 16,-3 0-43 0,0 0-50-16,1 0-39 15,5 0-49-15,6 0-73 16,5 0-109-16,8-1-106 16,2-3-170-16,11-10-530 15,0 3 0-15,3-2 0 16</inkml:trace>
  <inkml:trace contextRef="#ctx0" brushRef="#br0" timeOffset="-124528.27">30518 8157 2200 0,'0'-4'131'16,"0"3"40"-16,-1 1 33 16,1 0 42-1,1-2 22-15,-1 4 13 16,-1-2 17-16,-8 1 12 15,-8 7 10-15,-8 3-61 16,-5 5-54-16,-8 4-37 16,5-1-32-16,3 1-40 15,3-2-26-15,9-2-13 16,3-1-23-16,9-5-24 16,2 2-32-16,11-1-26 15,6 0-24-15,10-1-51 16,4-2-71-16,9 0-119 15,12-5-237-15,-13 1-278 16,-7-4 0 0,-8 0 0-16,-5 0 0 15</inkml:trace>
  <inkml:trace contextRef="#ctx0" brushRef="#br0" timeOffset="-121867.47">32794 7029 1055 0,'0'0'94'16,"0"0"28"-16,-1 0 20 15,-1 0 23-15,-1-2 22 16,0 2 22-16,0 0 25 15,-1 0 23 1,4 0 22-16,-6 0-52 0,-3 0-12 16,-6 2-6-1,-5 4 3-15,-4 3-4 16,-6 9-9-16,1 7-4 16,5 5-17-16,6 4-25 15,8-3-25-15,7-1-24 16,11-9-19-16,9 0-19 15,9-6-29-15,4-5-28 16,9-6-16-16,3 0-18 16,-6-9-8-16,-1-2 4 15,-8-4 6-15,0-2 21 16,-12-5 9 0,-2-3 4-16,-8-4 16 15,-2 0 7-15,-7 1 3 16,-8-2 1-16,0 1 1 15,-8 5-4-15,-5 0-6 16,-4 2-27-16,-4 5-44 16,-5 7-78-16,4 2-108 15,2 0-175-15,-1 4-460 16,9 6 0 0,7 1 0-16,10-6 0 0</inkml:trace>
  <inkml:trace contextRef="#ctx0" brushRef="#br0" timeOffset="-121546.02">32847 6927 3108 0,'0'-1'84'0,"0"1"12"16,-2 0 14-16,-5 5 25 16,-4 8 20-16,-13 12 18 15,-9 14 17-15,-11 9 20 16,-5 6 13 0,-4 2-48-16,8-2-34 15,4-4-40-15,11-5-128 16,9-4-249-16,11-37-643 15,4 19 0-15,10-6 0 16,2-7 0-16</inkml:trace>
  <inkml:trace contextRef="#ctx0" brushRef="#br0" timeOffset="-119838.28">32900 8097 2549 0,'0'0'51'0,"0"0"43"0,0 1 25 15,0-1 21 1,0 0 30-16,0 0 35 16,0 2 27-16,0-2 23 15,0 0 4-15,1 1-19 16,5-1-28-16,3 0-40 15,5 0-29-15,7-3-22 16,3-2-26-16,0-2-38 16,-3-6-26-16,0-1-22 15,-9-1-1-15,0 3-1 16,-4 2-2 0,-5 3 7-16,-2 3 8 15,-1 0 5-15,0 4 6 16,-6 8 15-16,-8 5 14 15,-8 15 10-15,-7 3-3 16,-4 14-4-16,2-1 3 16,2-4-10-16,5 0-28 15,3-6-70-15,9-8-149 16,6-5-285-16,3-11-525 16,6-6 0-16,3-7 0 15,6-8 0-15</inkml:trace>
  <inkml:trace contextRef="#ctx0" brushRef="#br0" timeOffset="-119296.71">32895 7882 2709 0,'-13'6'76'0,"-10"10"23"15,-5 9 13-15,-7 12 8 16,0 12 8-16,2 8 8 15,6 3 14-15,6-2 18 16,7-4 14-16,4-4-29 16,7-7-31-16,3-5-21 15,7-6-12-15,7-6-15 16,10-6-21-16,9-7-21 16,9-6-27-16,8-4-26 15,5-6-15-15,1-6-5 16,-1-7-5-16,0-1-1 15,-4-11-2-15,-4-4 7 16,-3-6 13-16,-5-5 14 16,-8-8 15-1,-5-4 11-15,-8-2-1 16,-6 0 11-16,-9 5 8 16,-9 2 8-16,-10 12 2 15,-14 8-9-15,-13 12-30 16,-17 9-69-16,-8 12-158 15,-8 8-585-15,-4 22 0 16,3 10 0-16,9 13 0 16</inkml:trace>
  <inkml:trace contextRef="#ctx0" brushRef="#br0" timeOffset="-117921.99">32807 6854 1365 0,'-4'-3'75'15,"0"1"37"-15,-1-1 24 16,2 1 26-16,-3 0 28 16,3 2 25-16,-1-3 12 15,-2 2 5-15,-5 0 4 16,-5 1-32 0,-4-2-28-16,-7 4-16 15,-8 3 10-15,-8 9-1 16,-4 9-14-16,-4 12-10 15,-2 17-8-15,6 13-1 16,8 4-2-16,11 4-9 16,11-2-14-16,11-9-32 15,11-6-60-15,7-10-51 16,9-7-20-16,6-8-23 16,9-9-3-1,9-9-10-15,7-8 5 16,2-5 7-16,3-9 9 15,0-7 17-15,-7-7 31 16,-4-4 26-16,-9-12 11 16,-6-3 9-16,-7-8-2 15,-10-11 2-15,-2 1-13 16,-6-2-13-16,-5 0-22 16,-1 5-27-16,-1 9-30 15,-8 7-32-15,-6 9-59 16,-9 12-73-16,-9 7-131 15,-10 9-292-15,-6 14 0 16,-1 9 0-16,-1 13 0 16</inkml:trace>
  <inkml:trace contextRef="#ctx0" brushRef="#br0" timeOffset="-115371.72">32859 7481 2476 0,'0'0'86'16,"0"0"34"-16,0 0 14 16,0 0 10-16,0 0 18 15,0 0 35-15,0 0 40 16,0 0 41-16,0 6 8 16,0 4-40-16,-3 7-37 15,-3 10-25-15,0 6-17 16,-4 3-5-16,-1-1-20 15,2 0-35-15,-2-2-65 16,4-6-97-16,2-7-121 16,5-4-199-16,-3-16-579 15,6 3 0-15,-3-6 0 16,0-3 0 0</inkml:trace>
  <inkml:trace contextRef="#ctx0" brushRef="#br0" timeOffset="-114931.16">32845 7442 2665 0,'0'-3'94'0,"-5"3"35"15,-4 0 19-15,-4 0 16 16,-9 4 15-16,-5 3 18 16,-5 3 16-1,2 4 9-15,0 1 7 16,5-1-68-16,8 1-31 16,5-8-42-16,6 2-50 15,6-4-61-15,-2-1-35 16,4-4-22-16,4 0-24 15,3 0-20-15,4-2-18 16,5 0-9-16,2-2 1 16,1-2 6-16,-5-1 30 15,-3-1 45-15,-4 4 23 16,-3-2 5 0,-2 2-1-16,-1 1-19 15,-3 1-52-15,0 0-68 16,0-2-124-16,-3-4-236 15,-1 6 0-15,-2-1 0 16,1 3 0-16</inkml:trace>
  <inkml:trace contextRef="#ctx0" brushRef="#br0" timeOffset="-114480.68">32788 7529 2715 0,'3'-3'31'0,"3"1"5"15,8-2-4-15,1-2-7 16,6-1-5-16,-3 0 3 16,0-1 4-16,-7 0 11 15,-1 0 14-15,-4 2 16 16,-4 1-13-16,-1 3 6 16,1-1 11-16,-2 3 6 15,1-2 8 1,1 2 11-16,1 5 4 15,0 4-11-15,0 7-15 16,0 5-21-16,-3 2-23 16,4 4-35-16,-4-2-57 15,2-4-80-15,2-6-134 16,16-7-402-16,-13 3 0 16,-2-5 0-1,-2 0 0-15</inkml:trace>
  <inkml:trace contextRef="#ctx0" brushRef="#br0" timeOffset="-114102.7">32723 7693 3061 0,'0'0'61'0,"0"0"17"16,0 0 4-16,0 1 18 15,2 3 23-15,1 7 16 16,-1 3 11-16,2 6 8 16,1-1 6-1,1 1-28-15,-3-1-34 16,6-5-16-16,-3-3 4 15,-2-3-14-15,2-4-21 16,3-2-12-16,2-2-15 16,3-6-32-16,5-5-49 15,2-7-37-15,-3-3-54 16,2-9-130-16,4-8-559 16,-12 10 0-16,-3 0 0 15,-2 6 0-15</inkml:trace>
  <inkml:trace contextRef="#ctx0" brushRef="#br0" timeOffset="-113389.93">31416 9033 4168 0,'0'-3'130'0,"0"3"27"16,1 2 25-16,-2 6 25 16,-5 10 39-1,-1 8 25-15,-3 10 12 16,-4 5 11-16,-2-3-25 15,2-4-164-15,0 0-151 16,6-11-182-16,3-6-252 16,5-27-631-16,0 10 0 15,2-11 0-15,1-3 0 16</inkml:trace>
  <inkml:trace contextRef="#ctx0" brushRef="#br0" timeOffset="-112923.5">31438 9005 3386 0,'18'-18'26'16,"8"-3"1"-1,9-4 0-15,8 2 0 16,-5 6 4-16,-4 11 23 16,-3 6 48-16,-6 6 39 15,-13 12 12-15,-3 4-1 16,-16 7-13-16,-7 6 4 15,-13 1 1-15,-5-5 0 16,-5-2 0-16,-1-8-24 16,4-4-48-16,11-9-42 15,6-2-21-15,8-6-12 16,9 0-7 0,3-6-8-16,10-4-9 15,6-1-10-15,8 0-7 16,5 1 0-16,-2 6-5 15,-3 10 2-15,-7 8 17 16,-9 5 8-16,-3 8 20 16,-3 3 29-16,-8-2 34 15,-7-2 39-15,-3-2 32 16,-7-4 9-16,-8-8 3 16,-4-4-6-16,-3-3-35 15,2-7-56-15,3-3-124 16,9-5-168-16,18-4-816 15,0-3 0-15,9-4 0 16,11-2 0 0</inkml:trace>
  <inkml:trace contextRef="#ctx0" brushRef="#br0" timeOffset="-112734.68">31774 9203 3721 0,'-12'17'-55'16,"1"1"-163"-16,-8-17-471 15,-1 19 0-15,11-11 0 16,2-9 0-16</inkml:trace>
  <inkml:trace contextRef="#ctx0" brushRef="#br0" timeOffset="-112622.66">31878 9032 2696 0,'9'-18'-539'0,"-2"5"0"16,2 3 0-16,5-5 0 16</inkml:trace>
  <inkml:trace contextRef="#ctx0" brushRef="#br0" timeOffset="-112293.89">31992 9118 3535 0,'-6'19'166'16,"-3"5"29"-16,-3 4 7 15,0 5 2 1,-3-9-10-16,6-7-16 16,-1-5-25-16,7-9-47 15,-1 1-59-15,6-8-110 16,8-10-69-16,5-7-54 15,8-4-24-15,10-7-1 16,3-1 12-16,-1 6 34 16,-3 4 54-16,-8 6 94 15,-8 7 117-15,-4 6 62 16,-9 4 37-16,0 11 42 16,-9 6 26-1,0 4 0-15,-7 5-11 16,0-1-79-16,-1 3-172 15,8-6-290-15,3-22-730 16,4 6 0-16,9-6 0 16</inkml:trace>
  <inkml:trace contextRef="#ctx0" brushRef="#br0" timeOffset="-111923.43">32254 9105 5386 0,'-18'17'235'0,"-3"8"31"15,-3 0 1-15,4 11-69 16,13-6-119-16,5-5-34 16,8-5-39-16,6-3-46 15,6-10-68-15,2-7-157 16,7-7-115-16,-2-7-30 15,-4-2 11-15,-2-4 98 16,-6-2 168-16,-4 5 79 16,-1 3 88-16,-5 3 88 15,-2 3 184-15,1 6 122 16,-2 9 11 0,-2 6-3-16,1 6-10 0,-1 5-116 15,2 4-198 1,-1-5-199-16,4 0-267 15,9-22-958-15,0 3 0 16,4-7 0-16,1-9 0 16</inkml:trace>
  <inkml:trace contextRef="#ctx0" brushRef="#br0" timeOffset="-111546.78">32567 9136 4400 0,'-3'11'147'0,"-1"12"35"16,-2 4 11 0,-2 2 16-16,0 1-15 15,-2-8-24-15,1-3-29 16,3-9-29-16,1-4-34 16,5-6-107-16,0-6-56 15,0-6-37-15,3-5-12 16,6-5-15-16,6-6 14 15,5 3 25-15,6 0 35 16,-1 5 34-16,-2 7 47 16,-8 1 26-16,1 7 16 15,-5 3 13-15,-2 4 26 16,-6 7 8-16,0 7 2 16,-3 3-9-1,0 6-44-15,-3-2-68 16,0-1-113-16,0-8-139 15,0-9-156-15,3-7-495 16,0-8 0-16,0-3 0 16</inkml:trace>
  <inkml:trace contextRef="#ctx0" brushRef="#br0" timeOffset="-111402.47">32760 9069 870 0,'15'-18'170'0,"3"-5"72"15,3-4 38-15,-3 2 1 16,-6 8-39-1,-6 7-96-15,3 1-150 16,20-1-441-16,-22 6 0 16,7 0 0-16,1 8 0 15</inkml:trace>
  <inkml:trace contextRef="#ctx0" brushRef="#br0" timeOffset="-111073.6">32945 9033 3642 0,'-21'14'228'15,"1"8"39"-15,-6 6 30 16,1 7-5-16,12-5-17 16,5-3-36-16,7-8-41 15,1-3-26-15,4-7-12 16,6-6-167 0,4-6-85-16,5-8-42 15,1-8-28-15,3-6 6 16,-1-6 24-16,2 2 47 15,-7-2 67-15,1 8 54 16,-7 3 36-16,-4 6 45 16,-5 10 100-16,-2 4 68 15,-3 15 22-15,-5 10 3 16,-1 6-67-16,-6 12-165 16,3 4-182-16,4-3-319 15,4-8-801-15,4-4 0 16,4-6 0-1,-4-11 0-15</inkml:trace>
  <inkml:trace contextRef="#ctx0" brushRef="#br0" timeOffset="-110657.7">31590 9625 5026 0,'-6'0'117'16,"2"0"88"0,1 2 37-16,1-2 16 15,4 0 17-15,13 0 21 16,10 0 13-16,24-5 4 16,24-2-4-16,28 0-56 15,21-4-46-15,15 1-89 16,12 2-108-16,15 6-182 15,0 0-172-15,2 1-332 16,-20-2-673-16,-26 2 0 16,-28-10 0-16,-26 1 0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42:24.461"/>
    </inkml:context>
    <inkml:brush xml:id="br0">
      <inkml:brushProperty name="width" value="0.05292" units="cm"/>
      <inkml:brushProperty name="height" value="0.05292" units="cm"/>
      <inkml:brushProperty name="color" value="#FF0000"/>
    </inkml:brush>
  </inkml:definitions>
  <inkml:trace contextRef="#ctx0" brushRef="#br0">24026 12930 2464 0,'0'0'16'16,"-2"0"26"-16,1-2 23 16,-1-1 18-16,1 3 12 15,1-3 8-15,-2-2 14 16,2 2 20-16,0 0 15 15,-3 1-1 1,-2-2-3-16,-5 2-12 16,-5-6-11-16,-8 2-8 15,-7 2-2-15,-12 1 2 16,-9 3 2-16,-8 9-7 16,-7 13 11-16,-6 10 21 15,-2 22 13-15,6 19-2 16,10 20-6-16,12 11-11 15,18 9-6-15,19-1-14 16,21-6-15 0,25-12-18-16,22-14-23 0,21-19-29 15,22-15-16 1,16-21-12-16,14-15-3 16,6-20 1-16,4-15-2 15,1-15 1-15,-12-12 2 16,-18-13 3-16,-21-7-1 15,-23-9 0-15,-24-6-7 16,-22-5-13-16,-13-6-9 16,-22-2-3-16,-21-3 2 15,-22 1 7-15,-21 12-2 16,-28 11-10-16,-19 19-18 16,-16 22-8-1,-16 27-50-15,-12 38-96 16,-4 34-176-16,9 35-608 15,2 50 0-15,23 39 0 16,28 10 0-16</inkml:trace>
  <inkml:trace contextRef="#ctx0" brushRef="#br0" timeOffset="2749.72">17314 8643 2416 0,'-10'-6'53'16,"-6"-5"40"-16,-1-1 22 15,-7-1 23-15,5 2 5 16,-5 4 2-16,-3 3 7 16,-10 4 15-1,-14 8 22-15,-13 11 7 16,-10 18-15-16,-11 17-23 16,-4 23-4-16,3 14-7 15,15 13 9-15,14 7 1 16,22-1-2-16,22-5-16 15,28-10-23-15,24-8-22 16,28-17-24-16,17-13-15 16,18-16-18-16,9-18-17 15,8-14-13 1,5-19-6-16,1-17-1 16,-2-14 6-16,-4-16 6 15,-13-17 14-15,-18-12 12 16,-17-7 2-16,-24-7 9 15,-25-7-1-15,-20-1-1 16,-26-1 5-16,-24-5-7 16,-19 9-6-16,-21 13-18 15,-26 17-19-15,-15 33-15 16,-12 30-46-16,-15 47-92 16,1 42-113-16,5 48-234 15,7 47-480 1,20 37 0-16,31 15 0 15,26 8 0-15</inkml:trace>
  <inkml:trace contextRef="#ctx0" brushRef="#br0" timeOffset="7010.4">22119 13307 2298 0,'-7'-4'41'0,"-6"-2"27"16,-1-3 20-16,-5 0 12 15,5 1 17-15,-8-2 9 16,-5-2 7-16,-5 1 5 16,-12-2 4-16,-13-1-5 15,-18 3-27-15,-20-5-23 16,-19 2-10-16,-25-1 0 16,-13-2 6-1,-16 1 17-15,-15 0 10 0,-9 7 0 16,-7-3-3-1,-11 8-2-15,-12 2-5 16,5 7-4-16,-4 6-9 16,0 7-10-16,8 10-15 15,12 13-22-15,13 7-15 16,18 8 5-16,20 13 9 16,28 8 8-16,21 4-2 15,28 8 0-15,31 0-3 16,29-2-5-16,34-5-9 15,40-4 0 1,34-10-2-16,35-14-8 16,44-15-1-16,31-16-7 15,27-17 3-15,25-18-12 16,19-10 0-16,7-14-5 16,4-12-14-16,-5-7-14 15,-22-2-8-15,-18-4-17 16,-21-1-15-16,-36 0-3 15,-33-3-4-15,-40-2 10 16,-38 4-9-16,-48 0 4 16,-36-2 12-1,-47 4 7-15,-50 1 6 16,-42 4 17-16,-42 4 8 16,-41 8 2-16,-18 11 3 15,-7 9-3-15,-5 13-28 16,12 15-56-16,20 19-129 15,31 12-189-15,14 33-290 16,33 19 0-16,29 23 0 16</inkml:trace>
  <inkml:trace contextRef="#ctx0" brushRef="#br0" timeOffset="10098">17052 10085 1925 0,'0'-2'45'15,"0"0"21"-15,0 2 6 16,0-1-3-16,0-1 10 16,0 5 19-16,-3 1 24 15,-1 6 25-15,-10 11 28 16,-7 13 1-16,0 21 3 16,-8 26 6-16,-4 28 17 15,2 23 15 1,1 21 2-16,1 14-15 15,5 12-24-15,10-1-22 16,9-7-29-16,9-11-10 16,13-15-29-16,13-22-33 15,11-18-25-15,11-18-16 16,8-16-18-16,2-14-6 16,1-19 0-16,0-19 1 15,5-10-3-15,3-18-3 16,0-20 4-16,-1-17 8 15,-1-18 6-15,-2-18 4 16,-1-14 4 0,-6-14 7-16,-4-16 1 15,-3-16-4-15,-5-16 0 16,-14-18-3-16,-8-14-6 16,-12-8-12-16,-10-10-3 15,-13-2-10-15,-9 5 6 16,-18 20-5-16,-9 22-2 15,-16 33-6 1,-8 35-6-16,-11 34-15 0,-10 37-12 16,-5 45-3-1,2 47-12-15,0 61-41 16,4 49-129-16,18 53-220 16,5 41-307-16,7 21 0 15,16-3 0-15,11-13 0 16</inkml:trace>
  <inkml:trace contextRef="#ctx0" brushRef="#br0" timeOffset="22532.17">18436 5941 1176 0,'0'2'67'16,"0"2"16"-1,0-2 9-15,0 0 17 16,0 2 14-16,0-4 10 15,0 0 8-15,0 0 5 16,0 0 9-16,0 0-14 16,0 0-15-16,0 0 4 15,0 0 12-15,0 0 6 16,0 0 8-16,0 0 7 16,0 0 7-16,0 0 1 15,0 0 0-15,0 0 5 16,0 0 11-1,3 5-10-15,1 3-16 16,5 4-13-16,5 9-19 16,5 4-10-16,2 3-7 15,3 3 0-15,7 0-10 16,3-4-22-16,-1 4-36 16,5-6-10-16,-4 0-11 15,2-7-15-15,-2-6-21 16,-4-3-21-16,0-6-18 15,-5-2-9-15,-5-7-8 16,-3-6-9 0,-8-2-3-16,-5-10-8 15,-4-7-4-15,-4-2 0 16,-2-3 23-16,-4 2 25 16,0 4 16-16,1 7 1 15,3 7 1-15,1 6 15 16,4 5 21-16,2 14 23 15,-1 15 18-15,0 14 23 16,0 14 10-16,0 17 7 16,0 6 27-16,0 4 10 15,-1 2 15 1,-3-1 5-16,-1-2-14 16,-3 1-10-16,-4-5-10 15,-3-4-16-15,-1-8-13 16,-5-8-28-16,-3-11-49 15,0-9-48-15,-5-13-89 16,5-13-132-16,4-11-249 16,2-11-493-16,9-19 0 15,6-9 0-15</inkml:trace>
  <inkml:trace contextRef="#ctx0" brushRef="#br0" timeOffset="22940.83">19101 6409 4804 0,'3'0'29'16,"7"0"19"-16,11-2 1 15,9-2-2-15,10-1-8 16,4 0-22 0,-3 0-57-16,-1 2-91 15,-6 3-116-15,-1 0-118 16,8-9-485-16,-18 7 0 16,-5 2 0-16</inkml:trace>
  <inkml:trace contextRef="#ctx0" brushRef="#br0" timeOffset="23175.14">19149 6591 3951 0,'0'3'21'15,"3"-3"13"-15,3 1 26 16,11 2 2-16,5-3 8 15,10 0 5-15,7 0-11 16,0 0-67-16,5 0-69 16,-2-3-212-16,-3-39-511 15,-2 34 0-15,-7 1 0 16,1-7 0-16</inkml:trace>
  <inkml:trace contextRef="#ctx0" brushRef="#br0" timeOffset="23932.19">19757 6392 4045 0,'0'-4'-8'0,"0"1"5"15,2 3 33-15,1 0 28 16,4 8 15-16,4 9 21 16,-2 10 14-16,-2 3 23 15,2 8 5-15,-7-5 19 16,1-4-5-16,-3-7-3 15,3-5-21 1,-3-9-23-16,0-2-27 16,0-5-39-16,0-6-21 15,3-6-37-15,1-9-15 16,6-6-12-16,1-10-15 16,6 2-10-16,2 1-22 15,2 3-13-15,-1 9 10 16,-2 8 24-16,-3 6 9 15,3 10 19 1,-2 4 11-16,-5 8 23 0,0 6 20 16,-3 4 14-1,-7 3 17-15,3-2 8 16,-4-5 2-16,0-4-4 16,0-5 7-16,0-3 12 15,0-4 5-15,0-4-17 16,0-5-7-16,3-5-9 15,0-8-9-15,7-5-5 16,4-8-1-16,3 0-3 16,6-1-9-1,-2 4-16-15,1 7-5 0,-1 3 3 16,0 8 11 0,-4 4 23-16,1 4 17 15,-3 4 11-15,-1 8 5 16,-4 3 11-16,-1 6 2 15,0 7 1-15,-4 1-16 16,-2-2-64-16,3 1-123 16,-3-2-147-16,10-11-282 15,-4 0-393-15,14-7 0 16,5-6 0-16,12-7 0 16</inkml:trace>
  <inkml:trace contextRef="#ctx0" brushRef="#br0" timeOffset="24156.56">20762 6282 4896 0,'-27'17'88'0,"-10"8"28"15,-7 8 21-15,-1 8 5 16,13 0-18-16,5-2-66 15,12-1-141-15,2-1-167 16,19-12-795-16,-11-2 0 16,1-7 0-1,-10-10 0-15</inkml:trace>
  <inkml:trace contextRef="#ctx0" brushRef="#br0" timeOffset="24373.31">20407 6412 3258 0,'0'-11'72'16,"7"2"24"-16,1 2 34 16,12 0 32-16,10 8 16 15,10 13 16-15,4 11 8 16,6 6 2-16,-5 7-25 16,2 1-103-1,-10-1-112-15,0-4-175 16,-1-13-230-16,-8-8-371 15,2 3 0-15,-6-10 0 16,0-5 0-16</inkml:trace>
  <inkml:trace contextRef="#ctx0" brushRef="#br0" timeOffset="24666.6">21077 6183 3724 0,'0'6'64'0,"0"9"36"16,0 11 19-16,-1 12 6 15,1 11 3-15,0 7-12 16,1 1-41-16,2-6-70 15,6-8-98-15,0-8-190 16,-4-16-533-16,-2-2 0 16,-8-6 0-16</inkml:trace>
  <inkml:trace contextRef="#ctx0" brushRef="#br0" timeOffset="24826.25">20869 6520 3999 0,'8'-4'68'0,"10"4"31"16,12-4 7-16,15-3 1 16,3 1-14-16,11 0-59 15,1 1-78-15,-3-1-134 16,11-6-221-16,-21 5-378 16,-11 0 0-16,-11-6 0 15</inkml:trace>
  <inkml:trace contextRef="#ctx0" brushRef="#br0" timeOffset="25298.53">21586 5962 3596 0,'-3'17'72'15,"-5"16"20"-15,1 16 13 16,-2 16 3-16,-2 12-1 16,2 2 5-16,5-2-5 15,-3-8-2-15,3-12-20 16,-5-11-57-16,6-14-19 16,-5-8-10-1,4-16-19-15,1-5-9 16,1-14 0-16,5-7-5 15,11-13 11-15,7-7-1 16,9-6 22-16,8 0 1 16,3 6-10-16,-1 9-9 15,-5 13 25-15,-8 13 35 16,-7 15 15-16,-4 13 13 16,-10 7 34-16,-6 5 47 15,-6 5 30 1,-12 0 68-16,-10-8 72 15,-15 1 21-15,-11-7-20 16,-6-4-22-16,-2-6-82 16,5-7-170-16,12-4-232 15,21-4-1120-15,-5-3 0 16,11-3 0-16</inkml:trace>
  <inkml:trace contextRef="#ctx0" brushRef="#br0" timeOffset="27730.02">18634 6501 2118 0,'-3'0'79'0,"0"4"27"16,0-3 11-16,0 2 2 15,3-3 8-15,-3 3 9 16,-1-2 14-16,-1 2 10 16,-7 1 6-16,-2 2-30 15,-6 6-42-15,-6 1-26 16,-10 5-4-16,-6 4 0 16,-6 4-3-16,-6 3-3 15,-4 5-9 1,-5 2-10-16,-2 5-6 15,4 6-1-15,-7 1-1 16,6 4 6-16,0 1-1 16,1 6 3-16,0 1-1 15,4 1 5-15,2 0-1 16,0 3 5-16,0-3 8 16,1 3 5-16,-4-1 14 15,3 5 11-15,0-6 14 16,1 1 15-16,8-7 5 15,6 2-8-15,7-6 1 16,9-4-2 0,11-8-10-16,2-5-12 15,8-12-49-15,2-5-82 16,5-4-117-16,7-10-175 16,2-8-181-16,1-24-364 15,-5 13 0-15,-2-10 0 16,-2-3 0-16</inkml:trace>
  <inkml:trace contextRef="#ctx0" brushRef="#br0" timeOffset="28138.59">16984 7726 2760 0,'0'0'64'0,"0"0"18"15,0 0 24-15,2 0 30 16,0 8 36-16,-2 9 16 16,1 8 13-16,-1 15 24 15,0 6 13-15,-1 4-36 16,-4 1-25-16,-1-2-13 15,-1-4-25 1,1-5-30-16,2-5-37 16,1-9-18-16,3-6-14 15,7-5-25-15,3-11-18 16,11-7-6-16,9-9-10 16,10-11-5-16,1-4-5 15,2-5-19-15,-4 0-45 16,0-4-69-16,-8 7-121 15,9-4-221-15,-16 7-290 16,-8 4 0 0,-1 1 0-16</inkml:trace>
  <inkml:trace contextRef="#ctx0" brushRef="#br0" timeOffset="29546.57">17858 4660 3052 0,'0'-1'0'16,"0"-2"8"-16,0 3 36 16,0 0 43-16,6 6 32 15,4 12 27-15,1 14 12 16,-1 11 4-16,1 17 0 15,-7 7 6-15,-1-1-14 16,-3-2-63-16,0-8-98 16,0-7-147-16,0-14-95 15,3-13-94-15,-6-11-69 16,0-11-2 0,-10-13 42-16,-2-7 58 15,-6-10 57-15,-6-5 120 16,5-13 93-16,0-6 122 15,6-8 93-15,8-6 90 16,6-1 70-16,7 1 16 16,11 9-32-16,11 6-51 15,6 11-35-15,11 13-62 16,6 8-28-16,-3 15-16 16,-9 9-14-16,-10 15 7 15,-15 13 6 1,-17 11-6-16,-20 5-5 15,-16 6-19-15,-4 3-38 16,-5-6-69-16,6-7-91 16,10-8-138-16,20-16-199 15,6-8-354-15,14-9 0 16,6-12 0-16</inkml:trace>
  <inkml:trace contextRef="#ctx0" brushRef="#br0" timeOffset="30015.66">18105 4808 3305 0,'9'12'72'15,"7"5"39"-15,-4 8 36 16,3 6 36-16,-7-9 21 16,-4 3 25-16,-4-8 13 15,0-6 19-15,3-5 15 16,-3-1-49-16,0-12-26 15,0-1-39-15,0-8-38 16,3-6-38-16,5-3-20 16,1-4-26-16,1 4-9 15,8 0-20-15,2 5-15 16,-2 4 4 0,4 2-2-16,6 0-1 15,-1 3-3-15,-4-1-15 16,-1 1-16-16,-6-1-11 15,-5 2-17-15,-6-5-11 16,-2 7-6-16,-8-3-12 16,-3 3 6-16,-6 4 29 15,-3 4 24-15,-6 6 33 16,-2 11 22-16,-1 6 16 16,6 5 15-1,6 4 6-15,6 5-31 16,6-3-56-16,9-9-120 15,13-7-197-15,17-11-656 16,-6-4 0-16,9-12 0 16,-3-6 0-16</inkml:trace>
  <inkml:trace contextRef="#ctx0" brushRef="#br0" timeOffset="30312.22">18521 4683 3103 0,'0'-6'149'16,"0"0"29"-16,-3 3 46 15,-4 3 27-15,1 9 14 16,-3 9 13-16,4 8 3 16,2 2 3-1,2 2 1-15,4-4-106 16,1-5-38-16,5-10-25 16,5-7-43-16,-1-8-25 15,4-11-12-15,-7-12-18 16,-3-9-13-16,-7-8-28 15,0-9-42-15,-7-5-61 16,-2-9-78-16,-2 4-92 16,4-3-212-16,-2-3-430 15,6 23 0 1,3 17 0-16,2 13 0 16</inkml:trace>
  <inkml:trace contextRef="#ctx0" brushRef="#br0" timeOffset="30620.73">18713 4712 3983 0,'3'0'-11'16,"6"0"0"-16,6 0-8 15,1-4-24-15,5-5-40 16,-3-6-38-1,-6-1-14-15,-9-3 4 16,0 3 14-16,-9 3 42 16,-1 5 50-16,-10 5 57 15,1 10 48-15,-8 6 54 16,3 7 46-16,5 7 42 16,5 2 13-16,6 1-32 15,7-3-109-15,9-5-177 16,26-13-778-16,-6-3 0 15,5-10 0-15,7-8 0 16</inkml:trace>
  <inkml:trace contextRef="#ctx0" brushRef="#br0" timeOffset="30814.93">19057 4609 4264 0,'-15'7'77'0,"-1"6"30"15,-3 4 13-15,5 3-2 16,7 5-11-16,14-4-78 16,9-2-126-16,10-9-199 15,6-16-589-15,5 4 0 16,-4-10 0-16,-8-7 0 16</inkml:trace>
  <inkml:trace contextRef="#ctx0" brushRef="#br0" timeOffset="30986.53">19185 4591 4019 0,'0'-6'74'0,"0"2"20"16,0 2 40-16,0 4 6 15,0 8-6-15,2 8-62 16,2 4-109-16,1 2-149 16,5-8-189-16,-5 0-438 15,-2-10 0-15,0-4 0 16,-5-4 0-16</inkml:trace>
  <inkml:trace contextRef="#ctx0" brushRef="#br0" timeOffset="31120.46">19077 4385 4383 0,'-5'-10'-127'0,"4"-4"-155"16,7-4-512-16,-8 8 0 15,8 6 0-15,7 0 0 16</inkml:trace>
  <inkml:trace contextRef="#ctx0" brushRef="#br0" timeOffset="31406.44">19307 4477 3677 0,'3'14'58'0,"3"6"26"15,-2 4 21 1,3 2 9-16,-3-3 0 16,-1-8 2-16,-1-2 5 15,-1-5 12-15,-1-4-1 16,0-1-46-16,0-10-16 16,0-4-25-16,0-7-21 15,0-7-9-15,0-10-7 16,3-6-35-16,8-3-70 15,1-2-97-15,7 0-187 16,1-6-459 0,-4 22 0-16,-5 12 0 15,-2 7 0-15</inkml:trace>
  <inkml:trace contextRef="#ctx0" brushRef="#br0" timeOffset="31874.85">18181 5513 3416 0,'2'0'-12'0,"8"-6"21"15,16-5 18-15,18-10 12 16,28-4 66 0,24-17 44-16,24-9 38 15,25-12 14-15,22-7 0 16,15-10-1-16,12 0-202 15,5-5-902-15,-13 11 0 16,-21 6 0-16</inkml:trace>
  <inkml:trace contextRef="#ctx0" brushRef="#br0" timeOffset="37093.83">18788 5461 985 0,'0'0'79'0,"0"0"16"16,0 0 21-16,0 0 37 16,-2 0 31-16,2 0 20 15,0 0 18-15,0 0 12 16,0 0 5-16,0 0-46 15,0 0-24-15,0 0-11 16,-1 0-15-16,1 0-28 16,-2 0-24-16,2 0-19 15,0 0-16-15,0 0-4 16,0 0-1 0,0 0-4-16,0 0-8 15,0 0-4-15,-1 0 17 16,-1 4 7-16,-1 7 12 15,0 9 4-15,-4 8 2 16,-1 4-7-16,1 2-2 16,1 0 1-16,3-2-11 15,0-3-56-15,-1-7-108 16,4-2-157-16,10-12-529 16,-10-1 0-16,3-6 0 15,0-6 0-15</inkml:trace>
  <inkml:trace contextRef="#ctx0" brushRef="#br0" timeOffset="37544">18601 5579 1356 0,'0'0'49'15,"0"-3"40"-15,3 3 36 16,6 3 36-16,3 4 23 15,5 8 25-15,1 8 18 16,1 7 11-16,-2 2 7 16,0 5-21-16,-7-4-18 15,2-4-39-15,-4-4-35 16,1-8-32-16,-2-3-20 16,1-4-21-16,-1-6-14 15,10-3-10-15,-1-11-10 16,5-5-27-1,5-11-28-15,-2-9-51 16,-3-6-87-16,2-3-131 16,-13-10-376-16,0 15 0 15,-5 1 0-15,-2 7 0 16</inkml:trace>
  <inkml:trace contextRef="#ctx0" brushRef="#br0" timeOffset="46858.08">20466 6172 374 0,'-5'0'42'15,"1"0"27"-15,-2 4 16 16,-3 3 25-16,0 5 33 16,-2 7 24-16,-4 5 33 15,0 4 25 1,-3 5 24-16,3 9 11 16,-1 5-17-16,3 2-18 15,6 2-9-15,4 2-21 16,5 0-30-16,9-5-20 15,5-3-32-15,6-6-27 16,10-10-21-16,6-7-21 16,3-5-11-16,8-9-12 15,3-6-2-15,-1-2-2 16,1-10-2-16,0-5-3 16,-5-8 4-16,-3-3 3 15,-7-8 1-15,-6 0 2 16,-8-7-1-16,-9 2 4 15,-7-5-4 1,-4-5-7-16,-7-2-8 16,-9-2-8-16,-6-3-14 15,-8 6-18-15,-15 4-12 16,-5 5-24-16,-13 10-30 16,-5 7-54-16,-3 10-57 15,3 9-88-15,10 5-255 16,12 21 0-16,14 8 0 15</inkml:trace>
  <inkml:trace contextRef="#ctx0" brushRef="#br0" timeOffset="47783.05">20816 6835 2414 0,'-2'0'66'15,"2"0"21"-15,0 0 7 16,2 0 15-16,8 2 12 15,3 5 11 1,14 5 5-16,11 5 3 16,15 5-2-16,15 7-19 15,14 4 44-15,18 4-2 16,14 6 7-16,12 5-12 16,10 0-14-16,-1 2-8 15,-1 4-5-15,0-6-2 16,-3 4 0-16,-6 5-11 15,-6 6-85-15,-6 9-16 16,-17 12-17-16,-14 8 0 16,-11 4 10-16,-7 4 15 15,-7 6 14 1,-9-6 7-16,-3 1 14 0,-6-3 0 16,-7-6 6-1,-2-5 2-15,0-8 0 16,2-8 0-16,1-9-10 15,0-8-17-15,-1-2-12 16,-4-8-7-16,-2-4-4 16,-8-5 8-16,-6 1 2 15,-6-4 2-15,-3-3 2 16,-3-1-4-16,3 1 4 16,-6-4-2-16,3-1-4 15,3-2-2-15,-6-4-18 16,3-3-37-16,0-3-72 15,0-3-116 1,0-7-155-16,12-2-659 16,-11 0 0-16,2-7 0 15,-1-6 0-15</inkml:trace>
  <inkml:trace contextRef="#ctx0" brushRef="#br0" timeOffset="48416.74">23112 8926 3052 0,'7'10'105'0,"2"5"53"15,5 12 41-15,10 11 15 16,3 8 11-16,6 6 12 16,1 10 9-16,3 4 5 15,4 6 2-15,-8 4-53 16,-5 5-42-1,-5 4-49-15,-6 4-39 16,-11 6-14-16,-5 7-8 16,1 2-9-16,-2 5-11 15,-2 0-8-15,1 0-12 16,-5 1-27-16,-5 6-32 16,-4-1-35-16,-2 1-47 15,4-1-37-15,1-4-15 16,4-8-6-16,4-4-1 15,2-7-4-15,2-12-3 16,2-8 13-16,2-6 15 16,1-9 25-1,1-8 43-15,3-7 37 16,-4-5 13-16,-4-8 10 16,3-6 21-16,-4-1 18 15,-4-4 14-15,4-2 15 16,4 3 6-16,-4 2 1 15,0 0-12-15,0-2-21 16,0-1-95-16,3-8-194 16,-3-3-348-16,0-5 0 15,3-6 0-15,-3-5 0 16</inkml:trace>
  <inkml:trace contextRef="#ctx0" brushRef="#br0" timeOffset="48982.86">23214 11566 2610 0,'6'16'42'15,"0"10"74"-15,4 9 64 16,3 8 48 0,-6 5 27-16,4 2 28 15,2-1 33-15,1 3 13 16,3 1 12-16,2-5 38 15,4-2-40-15,1-2-69 16,1-9-68-16,-1-4-16 16,2-2-10-16,-2-6-26 15,0-7-26-15,-1-3-14 16,-5-4-12-16,1-5-26 16,-1-3-37-16,-4-1-30 15,0-7-14-15,-4-2-52 16,-1-8-19-16,-3-8-14 15,3-13-19 1,-6-5-13-16,0-10-23 16,3-8-2-16,5-3 6 15,2-1 16-15,3 2 6 16,-2 5-15-16,0 10-75 16,-2 9-99-16,0 8-185 15,-9-32-404-15,0 47 0 16,-3 1 0-16,-3 5 0 15</inkml:trace>
  <inkml:trace contextRef="#ctx0" brushRef="#br0" timeOffset="52547.38">20911 4658 1271 0,'-28'37'128'15,"-13"17"31"-15,-5 19 36 16,-15 15 23-16,12-2 18 16,0-3 9-16,5 0 11 15,1-2 5-15,5-5 2 16,5-5-82-16,3-4-49 15,5-7-55-15,7-9-121 16,7-9-200-16,7-19-422 16,2 0 0-16,5-14 0 15,2-7 0-15</inkml:trace>
  <inkml:trace contextRef="#ctx0" brushRef="#br0" timeOffset="52890.77">20472 5286 2302 0,'-14'21'102'0,"-5"14"12"16,-6 13 11-16,-9 16 4 15,13 3 8-15,-2 1 14 16,4-5 2 0,5-9-2-16,4-11 2 15,7-10-64-15,3-10-22 16,10-12-8-16,16-11-9 16,4-10-6-16,9-14-6 15,10-9-18-15,2-6-18 16,-5-6-63-16,2-2-142 15,7 0-521-15,-15 5 0 16,-7 1 0-16,-4 4 0 16</inkml:trace>
  <inkml:trace contextRef="#ctx0" brushRef="#br0" timeOffset="53438.52">21386 4458 2071 0,'0'-4'125'0,"0"-1"3"16,-6 2 30-16,-12 6 22 15,-14 19 26-15,-15 17 33 16,-15 19 35-16,-11 20 17 16,-4 17 15-16,-1 7-83 15,2 3-36-15,1-4-4 16,9-4-25-16,11-11-27 15,8-13-54 1,15-11-102-16,10-14-112 16,11-9-133-16,6-19-130 15,8-9-104-15,-1-7-216 16,2-4 0-16,-1-9 0 16,2-3 0-16</inkml:trace>
  <inkml:trace contextRef="#ctx0" brushRef="#br0" timeOffset="53739.87">20778 4991 2254 0,'0'-1'97'15,"-3"2"41"-15,-7 18 15 16,-6 14 1-16,-7 16 7 15,-5 14 6-15,1 10 8 16,1-7 8-16,5-7-1 16,12-10-54-16,3-12-39 15,4-11-38-15,11-9-7 16,11-11-3-16,11-8-4 16,6-10-31-16,14-8-66 15,0-11-129-15,5-9-167 16,-7-4-335-16,-6-3 0 15,-4-1 0 1</inkml:trace>
  <inkml:trace contextRef="#ctx0" brushRef="#br0" timeOffset="54338.87">20642 4510 1537 0,'0'-1'130'16,"0"0"40"-16,-2-1 23 15,2 0 3-15,2-2 2 16,-2 4 20-16,-3 2 46 16,-9 12 37-16,-9 15 19 15,-14 22-71-15,-11 21-37 16,-13 22-29-16,0 9-17 15,2 3-2-15,7-4 3 16,5-4-21-16,11-11-49 16,5-10-55-16,12-13-79 15,9-9-92 1,5-17-124-16,6-13-179 16,2-32-388-16,6 7 0 15,1-10 0-15,1-11 0 16</inkml:trace>
  <inkml:trace contextRef="#ctx0" brushRef="#br0" timeOffset="54689.12">20306 4797 2642 0,'0'-10'106'0,"0"2"2"15,0 2 17 1,-6 9 44-16,-5 19 12 16,-9 27 12-16,-7 19 17 15,-5 14 17-15,3 7 10 16,7-1-56-16,4-10-38 16,4-11-2-16,5-6-17 15,5-16-40-15,2-13-7 16,7-10-1-16,11-16-14 15,12-11-15-15,9-14-12 16,13-10-25-16,8-13-78 16,4-11-105-1,6-10-179-15,-2-18-565 16,1 5 0-16,-7-2 0 16</inkml:trace>
  <inkml:trace contextRef="#ctx0" brushRef="#br0" timeOffset="62811.23">21539 5885 636 0,'-4'0'23'15,"-3"0"10"-15,-1 0 7 16,0-2 11-16,-3 4 15 16,1-2 18-16,-4 3 26 15,-5 7 23-15,-1 0 26 16,-7 8 29-16,-8 7 5 16,-5 9 6-16,-1 10 16 15,-3 10 6-15,0 12-1 16,4 9-8-16,3 9-10 15,5 3-10 1,10 2-8-16,12-6-13 16,12-5-3-16,16-9-8 15,19-7-17-15,12-8-17 16,14-10-17-16,21-8-5 16,10-14-15-16,8-12-11 15,6-15-17-15,-1-11-25 16,-8-13-15-16,-5-7-6 15,-14-6-5-15,-11-6 3 16,-6-5 3-16,-12-4-4 16,-6-8-5-1,-15-7-10-15,-1-10-7 16,-17-6-8-16,-7-1-9 16,-5-1-11-16,-9 3-4 15,-14 8-14-15,-13 5-8 16,-14 11-2-16,-17 16 2 15,-12 16 5-15,-17 17 2 16,-2 20-4-16,0 19-11 16,7 15-31-16,11 19-112 15,22 9-195-15,13 13-257 16,26 6 0-16,22-4 0 16</inkml:trace>
  <inkml:trace contextRef="#ctx0" brushRef="#br0" timeOffset="63294.37">22424 6254 3502 0,'0'-1'8'15,"5"-7"22"1,9 1 10-16,11-13 3 16,12-1 4-16,15-6 4 15,12-4 4-15,8-3 1 16,1 3-1-16,3-2 21 15,-3 4-49-15,-7 3-87 16,-12 2-127-16,-8 0-119 16,-8 3-381-16,-21 9 0 15,-11 2 0-15,-3 6 0 16</inkml:trace>
  <inkml:trace contextRef="#ctx0" brushRef="#br0" timeOffset="63563.7">22953 5863 1767 0,'-4'-1'174'0,"3"-1"33"16,-1-2-3-16,1 3 8 15,10 0 7-15,7-1 11 16,8 10 8-16,4 5 9 16,3 5 8-16,-3 9-85 15,-11 10-67-15,-11-1-21 16,-2-1 5-16,-6-1-5 15,-7-3-2-15,-7-4-9 16,-3-2-12-16,-8-2-46 16,0-6-87-16,3-1-168 15,27-10-594 1,-17 6 0-16,11-9 0 16,0-3 0-16</inkml:trace>
  <inkml:trace contextRef="#ctx0" brushRef="#br0" timeOffset="64077.95">23459 5771 3312 0,'0'0'34'15,"0"6"26"-15,0 10 6 16,-7 9 0-16,1 6 3 16,-4 7-2-16,0 4-16 15,-4-9-78-15,4-4-139 16,4-10-540-16,-2-3 0 16,-2-5 0-1,1-7 0-15</inkml:trace>
  <inkml:trace contextRef="#ctx0" brushRef="#br0" timeOffset="64232.98">23380 5668 3123 0,'1'-12'-7'0,"4"-4"-62"15,8-4-178-15,3-5-313 16,8 15 0-1,1 6 0-15</inkml:trace>
  <inkml:trace contextRef="#ctx0" brushRef="#br0" timeOffset="64604.86">23646 5910 2491 0,'0'20'137'0,"-3"4"23"16,-6 2 11-16,0 5 8 15,3-9 4-15,-2-7 4 16,0-2 7-16,5-6 8 16,0-3-3-16,1-2-105 15,2-8-43-15,6-7-21 16,8-9-14 0,5-7-4-16,7-9-7 15,7-2-2-15,6 1-4 16,-4 8-8-16,-5 2 7 15,-2 9 14-15,-8 5 4 16,-7 8 10-16,-3 4 15 16,-6 10 2-16,-2 10 7 15,-4 6-2-15,-2 8-3 16,-6 2-20-16,3 4-77 16,0-5-118-16,2-6-188 15,3-13-447-15,4-1 0 16,3-7 0-16,2-7 0 15</inkml:trace>
  <inkml:trace contextRef="#ctx0" brushRef="#br0" timeOffset="64844.05">24185 5496 2627 0,'0'4'79'15,"-6"11"39"-15,-1 15 10 16,-8 14 7-16,1 12 2 16,-7 9-2-16,4 0-21 15,2-3-63-15,5-12-119 16,2-11-144-16,7-14-436 16,-10-3 0-1,1-14 0-15,-3-4 0 16</inkml:trace>
  <inkml:trace contextRef="#ctx0" brushRef="#br0" timeOffset="65135.23">23979 5893 2129 0,'9'-5'161'0,"6"2"30"16,11-3 7-16,5 0 4 16,8-1 1-16,-1 4 0 15,1 0 1-15,-3-6-4 16,-1 1-15-16,-6-2-125 15,-2-3-70 1,-7-1-41-16,-10-3-18 16,-4 1-12-16,-3 0-3 15,-8 4 28-15,-4 8 23 16,-2 1 23-16,-5 10 23 16,-8 5 18-16,4 12-7 15,2 5-48-15,6 2-106 16,7-4-150-16,5-15-355 15,2 6 0-15,1-6 0 16,5-9 0-16</inkml:trace>
  <inkml:trace contextRef="#ctx0" brushRef="#br0" timeOffset="65372.24">24405 5846 2049 0,'4'-1'76'15,"2"1"31"1,3 3 7-16,-1 5 5 15,-2 2 2-15,-3 4 3 16,-2-1 0-16,-1-1 3 16,0-4 12-16,0-4-18 15,0-3-39-15,0-2-11 16,0-4 7-16,2-5 4 16,2-5 0-16,4-6-29 15,8-3-90-15,11-5-173 16,5-5-474-1,4 9 0-15,5 2 0 0,-5 3 0 16</inkml:trace>
  <inkml:trace contextRef="#ctx0" brushRef="#br0" timeOffset="65528.39">24716 5693 2782 0,'-18'9'185'15,"-3"6"25"-15,-1 6 2 16,-6 7-2-16,12 1-67 15,10 3-151-15,9-7-250 16,2 3-437-16,8-10 0 16,-1-6 0-16,1-6 0 15</inkml:trace>
  <inkml:trace contextRef="#ctx0" brushRef="#br0" timeOffset="65811.24">24765 5877 4135 0,'3'-7'137'0,"4"-1"5"16,2-2 5-16,6-3-6 16,3 3-23-16,3-1-28 15,-1 0-27-15,-2-1-12 16,-6 2-18-16,-6-1-112 16,-2 4-34-16,-4 0 4 15,0 3 28-15,-10 4 41 16,-1 1 41-16,-8 6 38 15,-1 9 30-15,-1 4 10 16,3 4-8-16,9 6-57 16,6-4-146-1,11-8-246-15,3-33-501 16,9 23 0-16,6-8 0 16,4-6 0-16</inkml:trace>
  <inkml:trace contextRef="#ctx0" brushRef="#br0" timeOffset="66219">25037 5789 3134 0,'0'-1'88'0,"0"0"55"15,-1 9 22-15,-9 10 9 16,-6 12 10-16,-4 14 6 16,-4 12-1-1,-1 5 0-15,1 1-20 16,1-5-105-16,8-1-113 15,3-5-165-15,3-11-152 16,4-13-79-16,2-7-278 16,-1-13 0-16,-5-5 0 15,5-11 2475-15,0-13-2135 16,4-7 59-16,12-13 62 16,11-10 55-16,7-2 99 15,11-3 91 1,4 0 112-16,4 4 131 0,-2 6 69 15,-2 14-40-15,-9 13-43 16,-12 10-54 0,-13 11-56-16,-9 15-28 15,-12 11-32-15,-10 4-24 16,-7 7 0-16,-4-1-1 16,1-2-49-16,7-12-194 15,6-12-497-15,12-3 0 16</inkml:trace>
  <inkml:trace contextRef="#ctx0" brushRef="#br0" timeOffset="66439.03">25538 5469 2299 0,'-27'35'91'16,"-7"11"6"-16,-9 15 1 16,-2 13-105-16,19-14-204 15,-4-1-262-15,5-11 0 16,6-13 0-16,0-12 0 16</inkml:trace>
  <inkml:trace contextRef="#ctx0" brushRef="#br0" timeOffset="66577.34">25252 5852 3409 0,'17'-14'71'0,"7"0"7"16,13-4-16-16,15-6-58 15,3 5-138-15,10-1-167 16,-3-19-336 0,0 17 0-16,-8 3 0 15,-8-5 0-15</inkml:trace>
  <inkml:trace contextRef="#ctx0" brushRef="#br0" timeOffset="66819.31">25786 5576 2020 0,'-19'9'256'16,"-7"7"59"-16,-7 12 38 15,-6 10 24-15,10 2 14 16,10 9-1-16,11-3 2 16,11-7 4-16,11-6 2 15,9-8-169 1,4-9-82-16,10-11-61 15,5-12-38-15,-2-8-28 16,-9-13-22-16,-7-9-22 16,-10-5-44-16,-9-4-51 15,-12 1-62-15,-15 8-44 16,-22 9-139-16,8 7-603 16,-36 22 0-16,1 11 0 15</inkml:trace>
  <inkml:trace contextRef="#ctx0" brushRef="#br0" timeOffset="68359.61">17746 12410 1107 0,'0'-6'-6'0,"5"2"15"16,-2-4 16-16,0 5 23 16,0 0 38-16,-2 3 49 15,-1 0 51-15,0 0 23 16,0 0 19-16,0 0 28 15,0-1 5-15,0-1-1 16,0 1-2 0,0-3-6-16,-3-1-23 15,-4 1-42-15,-4-1-43 16,-9-2-18-16,-7 3-5 16,-7 1-8-16,-5 1 10 15,-6 7 26-15,-2 4 17 16,2 11-1-16,-8 10 4 15,6 19 14-15,4 13 16 16,5 18-9-16,8 6-2 16,15 3-5-16,8-3-22 15,17-9-69 1,18-15-42-16,19-16-35 16,17-15-36-16,14-19-37 15,6-19-21-15,7-19 6 16,-6-18-5-16,-7-15 5 15,-13-11 10-15,-19-2 41 16,-18-3 16-16,-18 2 22 16,-23 4 19-16,-22 7 17 15,-23 8-4-15,-19 17-6 16,-22 21-46-16,-11 23-126 16,4 26-176-1,63 21-803-15,-43 32 0 16,23 17 0-16,19 20 0 15</inkml:trace>
  <inkml:trace contextRef="#ctx0" brushRef="#br0" timeOffset="85621.87">20039 6247 1217 0,'0'0'102'16,"0"0"31"-16,0 0 13 15,-2 0 10-15,1 0 15 16,-3 0 22-16,0 0 17 16,-1 0 13-16,-2 0 21 15,-2 0-46-15,-2 0-31 16,-4-2-14-16,-3 2-1 15,0 0 6 1,-7 0-1-16,2 0 3 16,-6 0-11-16,-1 0-7 15,-1 0-11-15,0 2-6 16,-9 5 6-16,2 5-8 16,-4 7-3-16,-3 9-1 15,-2 6-3-15,9 8-24 16,4 8-7-16,11 2-1 15,12 2-10-15,8-4-10 16,12 1-16-16,16-8-9 16,12-3-14-16,7-10-17 15,20-7-15 1,3-9-3-16,8-8-1 16,-1-10-2-16,3-10 5 15,-8-10 7-15,-9-5 2 16,-11-8 5-16,-12-6 10 15,-15-7 0-15,-9-3 6 16,-9-6 2-16,-2-6-2 16,-7 0-13-16,-3-1-11 15,-6 5-25-15,-5 3-36 16,-15 10-57-16,-6 9-53 16,-11 9-43-1,-13 11-84-15,-10 11-122 16,17 13-449-16,-24 21 0 15,1 14 0-15,8 13 0 16</inkml:trace>
  <inkml:trace contextRef="#ctx0" brushRef="#br0" timeOffset="86125.14">19810 6873 3615 0,'0'0'72'16,"0"0"40"-16,0 8 9 16,-5 12 4-1,-5 10 1-15,-1 10 1 16,-4 9-1-16,2 3-6 0,2-5-31 16,1-4-86-1,2-1-112-15,2-9-172 16,6-12-190-16,-2-1-284 15,2-8 0-15,2-9 0 16</inkml:trace>
  <inkml:trace contextRef="#ctx0" brushRef="#br0" timeOffset="86454.14">19656 7112 3093 0,'0'8'61'0,"0"9"31"15,0 11 6-15,0 7 9 16,0 6 18-16,0 5 6 16,0-4 15-16,0-3 1 15,0-10 6-15,3-8-14 16,6-7-28-16,9-8-24 15,9-11-6-15,8-9-5 16,1-11-20-16,3-7-35 16,-2-10-100-1,-4-5-135-15,2-8-219 16,-12 3-366-16,-6 8 0 16,-10 7 0-16,-7 8 0 15</inkml:trace>
  <inkml:trace contextRef="#ctx0" brushRef="#br0" timeOffset="86843.08">19396 7443 2745 0,'-5'-4'6'0,"-4"2"31"16,-3-2 23-16,-4 8 18 15,-5 9 16-15,-2 12 18 16,3 9 14-16,3 7 3 16,6 7-1-16,6-1 13 15,8-1-54 1,10-6-94-16,4-6-143 16,13-15-183-16,1-5-317 15,2-11 0-15,-2-3 0 16,-1-10 0-16</inkml:trace>
  <inkml:trace contextRef="#ctx0" brushRef="#br0" timeOffset="87389.1">19526 7656 3935 0,'4'0'-8'0,"-4"0"9"16,4 0 1-16,5 3 1 15,8-3 3 1,0 0 2-16,6 0 3 16,-2 0 8-16,-7-8 3 15,-2 2 17-15,-6-2 0 16,-4-9-8-16,-6 3 1 16,-6 1 6-16,-3-2-5 15,-1 5-3-15,-6 4 1 16,-4 3 13-16,3 4 12 15,-2 7 12-15,3 5 6 16,0 6 4-16,6 6-3 16,6 6-6-1,5 0-1-15,3-2 1 16,7 0-5-16,5-2-18 16,2-8-19-16,11-5-18 15,2-4-10-15,4-7-3 16,2-3 3-16,1-6 2 15,1-5 6-15,-2-6 3 16,-9-5 2-16,-3-6 1 16,-9-3 6-16,-8-2 2 15,-4 1-1-15,-10 1 2 16,-4 5-10 0,-5 5-11-16,-3 6-18 15,-8 11-26-15,-1 2-59 16,4 8-74-16,-2 5-163 15,18 1-555-15,-6 5 0 16,8 10 0-16,6-4 0 16</inkml:trace>
  <inkml:trace contextRef="#ctx0" brushRef="#br0" timeOffset="87837.27">19985 7769 3568 0,'0'-3'1'16,"10"-3"1"-16,2-3 1 15,7-2 4-15,-3-3 7 16,2 0 9-16,-8-4 27 16,-5 0 29-16,-8-2 24 15,-9 7 26 1,-11 0 6-16,-4 6 18 0,-8 3 19 15,-2 9 18 1,0 8 5-16,10 6-8 16,6 7-28-16,12 8-47 15,6 1-71-15,11 1-107 16,11-5-131-16,13-9-249 16,4-8-476-16,6-11 0 15,6-3 0-15,-5-13 0 16</inkml:trace>
  <inkml:trace contextRef="#ctx0" brushRef="#br0" timeOffset="88190.44">20357 7585 4113 0,'0'-7'-10'15,"3"-5"12"-15,2-4 4 16,1-3 1-16,3-3 2 15,-2-3 6-15,-3-5 14 16,-3-4 21-16,-4 1 32 16,-6 0 31-16,0 2 10 15,-6 8-10-15,-1 6-3 16,-4 12 4-16,0 5 4 16,-2 13 2-1,1 15-6-15,-1 15-12 16,3 9-30-16,8 10-17 15,4 5-14-15,4-3-15 16,3-1-29-16,0-7-69 16,3-3-99-16,-3-12-139 15,9-11-190-15,-8-36-393 16,3 17 0-16,-6-12 0 16,-3-6 0-16</inkml:trace>
  <inkml:trace contextRef="#ctx0" brushRef="#br0" timeOffset="88350.41">20167 7781 3252 0,'3'-9'40'16,"5"-4"40"0,6-2 8-16,6-3 1 15,3 8-13-15,9 0-50 16,1-1-137-16,10-2-207 16,-15 7-326-16,-1-1 0 15,-7 2 0-15,-10 4 0 16</inkml:trace>
  <inkml:trace contextRef="#ctx0" brushRef="#br0" timeOffset="88484.29">20454 7699 4712 0,'0'0'102'0,"3"0"8"16,-2 0-10-16,1 2-60 16,1-2-134-1,9 0-244-15,-2-7-588 16,3 6 0-16,-2-1 0 15,-3-1 0-15</inkml:trace>
  <inkml:trace contextRef="#ctx0" brushRef="#br0" timeOffset="88980.82">19354 7991 3302 0,'3'0'-3'0,"3"0"24"15,15 0 13-15,16-1 4 16,10 1 16-16,15 0 16 16,12-2 35-1,5 2 47-15,7 0 4 16,5 0 16-16,3 0-45 16,-3 2-124-16,1-1-268 15,-11 2-528-15,-10 1 0 16,-4 0 0-16,-9-4 0 15</inkml:trace>
  <inkml:trace contextRef="#ctx0" brushRef="#br0" timeOffset="94904.09">22221 4096 4329 0,'0'0'1'0,"0"1"65"16,0 8 34-16,0 12 12 15,0 8 6-15,0 20 11 16,-3 14 3-16,-2 8 1 16,2-2-1-16,-1 2 18 15,1-9-88-15,-2-7-154 16,4-8-141-16,1-7-197 15,1-19-511-15,-6-9 0 16,1-10 0 0,-5-14 0-16</inkml:trace>
  <inkml:trace contextRef="#ctx0" brushRef="#br0" timeOffset="95154.45">22085 4252 3475 0,'10'-44'9'16,"6"-10"7"-16,11-7 9 15,12-8 6-15,5 18 0 16,12 21 6-16,2 8 9 16,6 7 12-16,-3 10 17 15,-4 10-2-15,-7 12 12 16,-15 9 19 0,-19 6-4-16,-13 14 3 0,-16 0-12 15,-24 3-27 1,-14 1-55-16,-10-4-71 15,-4-5-147-15,14-14-198 16,9-5-343-16,16-12 0 16,19-7 0-16,10-6 0 15</inkml:trace>
  <inkml:trace contextRef="#ctx0" brushRef="#br0" timeOffset="95468.35">22653 4336 3984 0,'13'3'18'16,"4"1"38"-16,10-3 17 15,6 2 4-15,2-7-1 16,-1-6-11-16,-4-5-26 16,-7-3-28-16,-9-5-11 15,-10 1-3-15,-12 1-14 16,-11 3 2-16,-8 7 29 15,-1 8 37-15,-7 3 38 16,3 9 44-16,8 7 30 16,7 9 33-1,11 3 10-15,2 6-28 16,17-1-75-16,11-1-154 16,11-7-220-16,38-15-764 15,-26-3 0-15,-7-12 0 16</inkml:trace>
  <inkml:trace contextRef="#ctx0" brushRef="#br0" timeOffset="95828.85">22973 4222 4759 0,'7'3'-7'0,"5"6"3"16,4 7 4-16,3 6 6 15,-2 0 3-15,-3 9-1 16,-4-2-2-16,-2-8-8 15,-7-5-14 1,3 1 1-16,-4-11-19 16,0-5-31-16,0-2 3 15,0-5 12-15,0-6-4 16,5-5-5-16,4-7 13 16,4 2 18-16,6-1 25 15,3 2 31-15,3 5 26 16,-4 11 37-16,-2 2 13 15,1 3 6-15,-4 7 6 16,-6 7 8-16,1 4-10 16,-6 3-32-16,-2 3-104 15,3 1-152 1,8-8-267-16,4 0-464 16,4-11 0-16,5-6 0 15,3-8 0-15</inkml:trace>
  <inkml:trace contextRef="#ctx0" brushRef="#br0" timeOffset="96136.56">23490 4227 4562 0,'-20'3'29'16,"-5"8"57"-16,-4 7 29 15,1 6 13-15,11 5 0 16,9 5 2-1,2 3-2-15,8-6-2 16,5-5-10-16,1-5 19 16,4-8-47-16,4-8-55 15,4-13-22-15,-3-11-13 16,-10-15-2-16,-1-10-5 16,-3-15-3-16,-9-6-16 15,0-5-18-15,-1-2-45 16,2 1-85-16,-7 7-129 15,18 4-723-15,-15 14 0 16,1 15 0-16,2 12 0 16</inkml:trace>
  <inkml:trace contextRef="#ctx0" brushRef="#br0" timeOffset="96314.13">23556 4173 4399 0,'-2'17'-39'0,"1"7"-51"16,-1 2-122-16,1-2-203 15,4-4-313-15,-8-11 0 16,0-6 0-16,0-8 0 16</inkml:trace>
  <inkml:trace contextRef="#ctx0" brushRef="#br0" timeOffset="97059.28">23621 4112 1642 0,'0'0'-171'16,"0"6"46"-16,0 3 37 16,3 1 31-16,4 11 37 15,5 2 34-15,0 1 60 16,8 4 57-16,1-3 40 15,0-8 195-15,5-1 15 16,-2-3-35-16,-2-9-16 16,1-4-18-16,-2-4-28 15,0-13-25-15,-4-2-60 16,-4-9-60-16,-6-8-41 16,-3 0-23-1,-6 1-18-15,-4 6-22 16,-7 4-1-16,0 8 25 15,-6 10 31-15,-5 7 27 16,6 8 22-16,6 10 12 16,6 10 2-16,4 3-3 15,10 6-5-15,8-2-28 16,11-3-112-16,3-7-152 16,5-7-177-1,4-11-187-15,12-15-415 16,-30 1 0-16,-7-3 0 15,-5-9 3224-15,-6-4-2656 16,-15 14 94-16,14-7 48 16,2-2 30-16,-4 11 96 15,2 7 155-15,-1 4 136 16,2 9 139-16,7 8 150 16,-2 7-49-16,0 2-130 15,-1 1-94-15,-1-6-56 16,-3-10-33-16,-3-4-78 15,0-6-112 1,3-7-31-16,-1-7-4 16,4-7-5-16,7-12-4 15,5-4 0-15,8-4 7 16,4 3 22-16,2 4 39 16,-2 6 50-16,0 7 77 15,-5 7 41-15,1 4 21 16,-6 6 28-16,-1 9-1 15,-1 4-9-15,-3 7-10 16,-6 4-38-16,3 1-75 16,-3 1-130-16,-4-5-150 15,4-7-233 1,-7-21-459-16,2 8 0 0</inkml:trace>
  <inkml:trace contextRef="#ctx0" brushRef="#br0" timeOffset="97290.4">24709 3776 3039 0,'4'0'142'16,"-4"8"65"-16,3 13 27 16,-3 12 16-16,3 15 4 15,-3 14 0-15,-3 5-23 16,6-1-64-16,2-3-109 15,-1-5-217-15,27-21-776 16,-24-3 0-16,-8-11 0 16,-5-15 0-1</inkml:trace>
  <inkml:trace contextRef="#ctx0" brushRef="#br0" timeOffset="97592.89">24703 4214 3724 0,'22'-5'18'0,"13"0"16"15,13-1 5-15,12 1 3 16,0-5 0-16,2 2-1 16,-2-5-17-16,-4-5-20 15,-5-3-20-15,-13-5-50 16,-14-8-42-16,-13 0-11 16,-14-2-2-16,-13 2 51 15,-17 5 56-15,-7 10 72 16,-8 10 84-1,-6 9 85-15,-1 15 88 16,5 14 91-16,10 6 41 16,13 14-10-16,10 4-9 15,11 1-138-15,9-1-122 16,5-4-189-16,3-5-229 16,8-15-326-16,-10-6-529 15,-2-14 0-15,-17-3 0 16</inkml:trace>
  <inkml:trace contextRef="#ctx0" brushRef="#br0" timeOffset="97968.69">23565 4031 5484 0,'0'-2'-44'0,"0"0"2"16,3-2 0-16,0 2-48 16,10 2-152-16,18 0-762 15,-16 1 0-15,1 4 0 16,-4-1 0-16</inkml:trace>
  <inkml:trace contextRef="#ctx0" brushRef="#br0" timeOffset="101183.83">18999 11627 1134 0,'0'0'67'16,"1"0"16"-16,-1 0 6 15,0 0 6-15,2 0 7 16,-2 0 10-16,1 0 15 16,2 0 13-16,0-2 23 15,-2 2-16-15,1-3-20 16,-2 1-2-16,0 0 9 15,0-2 5-15,0-2 3 16,-6 2 4-16,-1 1 0 16,-6 1-4-16,-8 0-11 15,2 2-3 1,-2 2 8-16,-8 4 5 16,4 5-2-16,2 7-6 15,3 5-6-15,9 6-12 16,4-1-15-16,4 1-12 15,6 0-17-15,11-2-24 16,4-3-39-16,11-8-46 16,11-6-35-16,10-6-22 15,5-9-11-15,-4-8-1 16,-5-9 6 0,-13-6 1-16,-11-5 11 15,-15-6 15-15,-7-2 24 16,-10 1 34-16,-9 3 23 15,-3 5 14-15,-8 5 4 16,-7 9-13-16,1 10-63 16,-2 10-154-16,1 0-531 15,2 17 0-15,5 6 0 16,6 2 0-16</inkml:trace>
  <inkml:trace contextRef="#ctx0" brushRef="#br0" timeOffset="101984.86">19284 12123 1921 0,'-4'-2'96'16,"0"-2"30"-16,-3 3 14 15,-3 1 14-15,-3 1 26 16,-4 11 23-1,-4 3 21-15,0 12 26 16,-1 6 8-16,0 9-34 16,8 1-57-16,2 1-28 15,8-2-10-15,4-6-17 16,9-4-26-16,6-7-25 16,6-8-26-16,9-6-38 15,8-6-12-15,1-6 2 16,0-7-1-16,-3-9 3 15,-7-8 3 1,-10-9 0-16,-8-10 2 16,-8-3 3-16,-8-6 5 15,-10 3 3-15,-9 3-13 16,-6 8-32-16,-12 11-47 16,-5 14-100-16,7 6-176 15,-8-17-386-15,8 37 0 16,7 5 0-16,9-2 0 15</inkml:trace>
  <inkml:trace contextRef="#ctx0" brushRef="#br0" timeOffset="102890.83">20039 10705 1759 0,'-13'0'131'0,"-4"3"20"15,-3 4 21-15,-7 4 29 16,3 3 25-16,-2 12 11 16,2 5 10-16,4 2 7 15,5 3 1 1,9-1-98-16,8-3-27 15,9-6-18-15,10-6-18 16,7-10-23-16,2-7-23 16,8-6-6-16,-5-10-6 15,-4-9 12-15,-8-6 19 16,-11-8 9-16,-5-5 2 16,-5 0-3-16,-9-1-8 15,-4 3-11 1,-4 4-29-16,-6 10-79 15,-5 10-94-15,2 8-218 16,-6 8-487-16,2 14 0 16,3 7 0-16</inkml:trace>
  <inkml:trace contextRef="#ctx0" brushRef="#br0" timeOffset="103494.09">20023 11181 2607 0,'-11'0'80'16,"-5"6"30"-16,-2 6 16 16,-6 9 7-1,6 10 4-15,2 9 4 16,5 8 2-16,5-3 1 16,3-1 3-16,7-4-40 15,10-7-40-15,10-6-31 16,5-8-16-16,9-11-6 15,3-3 2-15,-3-11 4 16,-5-7 18-16,-9-12 15 16,-13-8 2-16,-6-5 0 15,-7-5 1-15,-10 0-6 16,-8 2-15 0,-2 4-33-16,-5 8-51 15,-5 11-111-15,2 6-197 16,3-6-408-16,1 22 0 15,5 8 0-15,6 4 0 16</inkml:trace>
  <inkml:trace contextRef="#ctx0" brushRef="#br0" timeOffset="107643.53">22027 10370 616 0,'0'-2'67'0,"0"1"20"16,0-1 12-16,0 1 11 16,0 1 14-16,0 0 13 15,0 0 14-15,0 0 21 16,0 0 19-16,0 0-19 15,-2 0-16 1,1 0-12-16,-1 0-6 16,-1 0-5-16,2 0-4 15,-7 0-3-15,5-2-7 16,-6 2-14-16,-2 0-9 16,-2-1-12-16,-1-1-7 15,-3 2 0-15,0 0 4 16,-3 0-2-16,4 0-3 15,-7 0-9-15,4 0-3 16,0 0-1 0,-2 2-4-16,2 2-1 15,2 3 0-15,2 3-3 16,0 3-6-16,0 1-4 16,0 1 4-16,2 3 2 15,5 3-3-15,4 0-5 16,1 0-1-16,3 8-8 15,3-4-3-15,1 0-3 16,4 0-5-16,2-4-3 16,5-3-7-16,3-7 1 15,4-1 4-15,6-7-1 16,5-2 0 0,3-7-1-16,-3-2 0 15,-1-2 4-15,-5-5 1 16,-3-5 4-16,-4-1 0 15,-2-2-5-15,-6-1-4 16,-2-1 1-16,-1-3-7 16,-3 2 1-16,-3-2-7 15,-1 0-13-15,-4 3-12 16,-1-2-17-16,-6 7-23 16,-7 1-19-16,-8 2-25 15,-11 9-42 1,-6 4-75-16,-7 8-137 15,-6-4-375-15,0 26 0 16,4 6 0-16,8 12 0 16</inkml:trace>
  <inkml:trace contextRef="#ctx0" brushRef="#br0" timeOffset="108857.19">22752 10145 1078 0,'0'-2'111'15,"0"-5"36"-15,-1-2 36 16,1-1 29-16,-5 2 17 16,-1 0 9-16,-1 2 11 15,-3 2 14-15,-6 3 23 16,-4 6-46-16,-5 3-6 16,-8 12-7-16,-5 9-14 15,-1 14-17-15,4 7-6 16,5 3-2-16,9 2-12 15,8 0-13-15,10-6-19 16,0-5-28 0,7-6-33-16,5-9-19 0,6-7-19 15,7-10-10 1,9-9-3-16,9-7-4 16,4-13 5-16,1-10 0 15,-2-9 4-15,-7-7 4 16,-5-9 2-16,-4-2-8 15,-4-1-7-15,-8-3 3 16,-5 1-7-16,-7 5-2 16,-10 5-10-16,-11 8-6 15,-17 12-10-15,-14 14-10 16,-19 15-39 0,-12 19-113-16,-3 17-216 15,-7-20-637-15,1 56 0 16,13 14 0-16,12 0 0 15</inkml:trace>
  <inkml:trace contextRef="#ctx0" brushRef="#br0" timeOffset="128183.91">18452 11610 962 0,'-6'-2'-4'16,"-3"2"2"-16,-2 0 0 15,1 0 2-15,3 0 2 16,-1 0 0-16,0 0 3 16,0 0 2-1,1 0 3-15,0 0 8 16,-1 0-4-16,3 0-2 15,-2 0-2-15,4 0-6 16,-3 0-12-16,2 0-16 16,-3 0-24-16,0 0-30 15,4 0-98-15,-4 0 0 16,1 3 0-16</inkml:trace>
  <inkml:trace contextRef="#ctx0" brushRef="#br0" timeOffset="128701.89">18287 11625 1090 0,'0'0'32'16,"0"0"25"-16,0 0 11 15,0 0 5-15,0 0 7 16,0 0 8-16,0 0 17 15,0 0 21-15,0 0 19 16,0 2 14-16,0-2 5 16,0 0-3-1,0 2 2-15,0-2 6 16,0 0 1-16,0 0-3 16,0 0-11-16,0 0-21 15,3 0-11-15,1 0-24 16,6 0-25-16,3-1-21 15,6-5-15-15,3 0-17 16,1-6-14-16,1-1-15 16,-3-2-8-16,-4 3 1 15,-4-1-4-15,-3 7 0 16,-7 0 2 0,-3 0 8-16,0 5 9 0,0 1 17 15,-3 0 28 1,-7 5 31-16,-1 5 19 15,-8 7 14-15,-3 7 9 16,-2 2 0-16,2-1-5 16,5-1-11-16,2-2-50 15,6-5-103-15,6-2-203 16,3-18-584-16,7 6 0 16,10-3 0-16,-1-7 0 15</inkml:trace>
  <inkml:trace contextRef="#ctx0" brushRef="#br0" timeOffset="129463.53">18767 11345 2046 0,'-2'0'100'16,"2"0"10"-16,2-4 9 15,1 2 7-15,4-6 19 16,7 0 18-16,2 1 13 16,1 0 20-16,3 0 14 15,-6 2-35-15,-4 3-25 16,-4 0 3-16,-2 0 2 16,-7 2 28-1,-3 4-3-15,-9 9-9 16,-3 2-5-16,-5 10-13 15,2 2-16-15,6-4-35 16,9 1-28-16,3-9-26 16,9-1-55-16,6-4-104 15,12-5-143-15,14-5-217 16,2-4-408-16,6-8 0 16,-3-5 0-16</inkml:trace>
  <inkml:trace contextRef="#ctx0" brushRef="#br0" timeOffset="130291.18">19501 12222 2267 0,'0'-1'68'15,"0"-1"23"-15,2 0 11 16,4-4 10-16,4 5 16 15,4-4 16 1,-2 4 18-16,3 0 21 16,-8 1 19-16,-4 0-27 15,-1 0-19-15,-1 0-10 16,-4 2 7-16,-3 4-7 16,0 2-15-16,-6 3-10 15,3-1-18-15,2-3-31 16,3 0-24-16,4-7 0 15,0 1-16-15,7 2-9 16,-3 1-14-16,4 3 7 16,5 2 10-1,-2 2-6-15,-3 3 10 16,-5 0 20-16,0 2 14 16,-5-1 8-16,1-2 4 15,-7-1 0-15,-1 0-4 16,-5-5-23-16,-2 1-42 15,-2-4-83-15,4 0-114 16,5-4-201-16,6-21-553 16,3 12 0-16,0-8 0 15,5-5 0-15</inkml:trace>
  <inkml:trace contextRef="#ctx0" brushRef="#br0" timeOffset="131325.1">19981 10358 2054 0,'0'0'93'0,"0"1"20"16,0 1 6-16,0-1 7 16,0 1 14-16,0-2 20 15,-3 1 35-15,-1 2 20 16,-8 3 15-16,-5 3-44 16,-7 4-32-16,0 0-20 15,-3 4-4-15,4 0-8 16,7-1-14-1,5 1-24-15,5-7-37 16,6 3-27-16,2-5-19 16,2 0-4-16,7-1-12 15,5-2-2-15,-2-4-9 16,2-1-9-16,4 0-9 16,-6 0-9-16,-5-2-7 15,4-3 2-15,-4-3 5 16,-3-3-8-1,0-2 2-15,3-4-1 16,-1 1 8-16,1 0 9 0,0 2 7 16,1 2 10-1,1 1 9-15,-1 4 5 16,-1 1 0-16,1 3 2 16,-4 0 5-16,-1 3 15 15,1 0 24-15,-6 2 24 16,4 5 31-16,-8 7 15 15,-6 7 7-15,-4 8 0 16,-2 4-1 0,-2 5-6-16,-2-2-56 0,7-4-99 15,7-7-245-15,1 0-525 16,10-8 0 0,8-8 0-16,5-7 0 15</inkml:trace>
  <inkml:trace contextRef="#ctx0" brushRef="#br0" timeOffset="132000.23">20279 11023 2060 0,'0'0'141'0,"-1"0"12"15,-2 0 18 1,-3 0 23-16,-8 0 17 16,1 3 28-16,-7 2 14 15,3 3 6-15,3-2-1 16,4 3-116-16,4-2-30 16,3-2-15-16,3 2-15 15,2 1-21-15,4 0-14 16,2-2-25-16,2 1-8 15,2 3-2-15,0-2 4 16,-6 1 4 0,1-1 8-16,-7 2 4 15,0-2 2-15,0-1 0 16,-4 1 0-16,-2-2-7 16,-1-1-17-16,-4 1-44 15,-1-2-65-15,9 0-133 16,6-4-647-16,-3 2 0 15,6-2 0-15,5 0 0 16</inkml:trace>
  <inkml:trace contextRef="#ctx0" brushRef="#br0" timeOffset="132735.75">20574 11675 2716 0,'-3'-3'122'15,"-1"1"8"-15,-1-1 10 16,-1 0 37-16,-1 2 32 16,-10 8 19-16,1 5 17 15,-5 10 24-15,-2 9 23 16,6 6-91-16,4 0-26 16,8-2-11-16,2-1-8 15,8-8-57-15,5-8-66 16,12-6-51-16,2-8-59 15,6-4-56 1,-2-5-25-16,-7-8 1 16,-9-2-1-16,-9-2 13 15,-9-2 15-15,-4 3 37 16,-10 4 35-16,-2 6 32 16,0 4 18-16,1-1-39 15,8 3-185-15,10-6-551 16,2 5 0-16,2 0 0 15,9-4 0-15</inkml:trace>
  <inkml:trace contextRef="#ctx0" brushRef="#br0" timeOffset="133283.85">20765 11445 1656 0,'3'-4'46'15,"7"0"9"-15,6 0 8 16,1 1 12-16,5 2 15 16,1 0 38-16,-8 1 31 15,-2 0 38-15,-7 4 36 16,-4 7-15-16,-8 4-2 16,-3 5 0-16,-9 7-4 15,1 0-10 1,-2-2-18-16,2-2-70 15,3-2-84-15,4-4-158 16,6-6-227-16,2-2-367 16,2-5 0-16,0-4 0 15,0-1 0-15</inkml:trace>
  <inkml:trace contextRef="#ctx0" brushRef="#br0" timeOffset="133479.28">20674 11545 2971 0,'0'-4'102'16,"1"0"28"-1,10 0 5-15,8 0 0 16,11 1-28-16,7 2-41 16,3 0-99-16,7-3-206 15,-13 0-435-15,-7-1 0 16,-6 1 0-16,-8-2 0 15</inkml:trace>
  <inkml:trace contextRef="#ctx0" brushRef="#br0" timeOffset="134090.35">21123 11266 2077 0,'7'-2'109'15,"5"2"7"-15,4-2 12 16,3 1 12 0,4-1 6-16,3 2 5 15,-5 0 5-15,-3 2 6 16,-1 1 10-16,-10 0-70 15,-4 5 11-15,-9 0 20 16,-9 4 12-16,-3 2 13 16,-4 4 12-16,-5 0 13 15,8 1 4-15,4-1-8 16,6-3-10-16,6-2-23 16,2-3-27-16,2-2-31 15,-1-1-24 1,0-3-31-16,3-2-13 15,-1-2-10-15,1-2-7 16,-2-7 10-16,1-3 3 16,-4-4 0-16,1-4 1 15,-4-3-2-15,1 5-28 16,-2 4-79-16,1 5-149 16,7-1-259-16,0 7-422 15,3 2 0-15,3-1 0 16</inkml:trace>
  <inkml:trace contextRef="#ctx0" brushRef="#br0" timeOffset="135107.09">21815 9773 2151 0,'-3'0'155'15,"-1"0"21"-15,1 1 17 16,0 0 23 0,3-2 13-16,0 2 11 15,3-1 15-15,-6 0 15 16,0 0 9-16,-1 0-119 16,-7 3-18-16,-2 2-16 15,-5 4-17-15,-1 5-20 16,3 5-13-16,1 2-12 15,8 0-17-15,5 3-20 16,2-5-17-16,6-4-14 16,8-3-40-16,2-7-40 15,7-2-24-15,4-9-7 16,-2-3 4 0,-5-7 1-16,-5-3 3 15,-3-3 12-15,-1-1 20 16,-7 3 22-16,-4 5 28 15,3 6 23-15,-3 3 35 16,0 5 37-16,0 6 9 16,-3 8 6-16,-3 9-1 15,-3 6-12-15,2 8-11 16,-3 3-49-16,4-1-79 16,6-6-170-16,-1-14-617 15,1 8 0 1,1-6 0-16,2-4 0 15</inkml:trace>
  <inkml:trace contextRef="#ctx0" brushRef="#br0" timeOffset="135698.94">21714 11081 3083 0,'3'-2'85'16,"1"-4"14"-16,13-1 2 15,-1-1-1-15,8-3 3 16,3 0 0-16,3-3 0 16,-4-2 2-16,-2 0-1 15,0 0-48-15,-4 1-37 16,-6 3-10-16,-1 1 9 16,-9 5 8-1,1 3 22-15,-3 2 38 16,-5 5 22-16,-5 6 16 15,-5 8 21-15,-6 4 15 16,-5 9 5-16,-3 2-7 16,5-1-14-16,3-2-49 15,9-6-120-15,6-3-163 16,10-8-261-16,2-10-488 16,11 0 0-16,3-11 0 15</inkml:trace>
  <inkml:trace contextRef="#ctx0" brushRef="#br0" timeOffset="136001.14">22055 10891 3422 0,'-19'10'192'0,"-10"8"26"15,-1 8 12-15,-1 9-2 16,15 0-4-16,10-1-5 15,6-3-2-15,12-7-20 16,8-12-31-16,4-6-167 16,6-11-59-16,1-8-32 15,-9-11-16 1,-9-2-7-16,-7-11-18 16,-9 3-10-16,-1 0-14 15,-6 5-5-15,-3 8-44 16,-3 7-86-16,7 5-476 15,-8 7 0-15,5 7 0 16,9 2 0-16</inkml:trace>
  <inkml:trace contextRef="#ctx0" brushRef="#br0" timeOffset="136447.85">22511 10865 3636 0,'9'-6'106'0,"2"-4"4"16,9-3 0-16,5-4 4 15,-2-1 2-15,-1 0 3 16,-4 1 4-16,-5 0-1 16,-5 4-1-16,-2 5-100 15,-3 4-17-15,-1 2 10 16,-2 4 7-16,0 4 2 15,0 9 5 1,-8 6 2-16,-2 7-3 16,-4 5-9-16,-4 0-55 15,5-2-79-15,2-5-160 16,4-13-610-16,5 1 0 16,2-9 0-16,3-5 0 15</inkml:trace>
  <inkml:trace contextRef="#ctx0" brushRef="#br0" timeOffset="136787.35">22746 10827 2156 0,'9'-1'93'16,"2"-3"-2"-16,7 1-8 15,3-3-4-15,0-4 1 16,-2-1 12-16,-5-1 21 16,-1 2 28-16,-6-1 18 15,-4 5-75-15,-3 4 17 16,-3 4 28-16,-11 8 42 16,-1 5 26-16,-7 12 9 15,-5 4-10-15,-1 7-23 16,9-3-69-1,5-2-101-15,10-3-201 16,1-30-652-16,9 14 0 16,7-8 0-16,1-4 0 15</inkml:trace>
  <inkml:trace contextRef="#ctx0" brushRef="#br0" timeOffset="137639.06">23911 11508 2553 0,'-1'0'166'16,"-1"0"43"-16,2 0 27 16,-1 0 16-1,4 2 8-15,7-2 4 16,5 1 4-16,8-1-2 16,2 0-11-16,4-6-116 15,-1 0-64-15,-5-8-40 16,-5-1-27-16,-2-1-14 15,-8 3-10-15,-5 1-10 16,-3 8 0-16,0 2 26 16,-9 9 25-16,-10 8 34 15,-5 8 25-15,-8 6 1 16,-6 9 2 0,5-1-4-16,3 2-9 15,6-3-50-15,9-4-106 16,6-7-142-16,11-7-255 15,1-8-450-15,10-7 0 16,1-4 0-16,5-6 0 16</inkml:trace>
  <inkml:trace contextRef="#ctx0" brushRef="#br0" timeOffset="137924.76">24222 11439 3382 0,'8'-3'48'0,"6"2"10"16,1 1 0-1,2 0-7-15,-13 6-7 16,0 11 1-16,-16 5 13 16,-10 9 36-16,-4 3 48 15,-3 3 14-15,1-3 16 16,5-3-4-16,14-6 3 15,5-4 9-15,7-4-1 16,7-3-41-16,10-4-110 16,7-6-201-16,51-6-826 15,-40 0 0 1,2-4 0-16,-6-6 0 0</inkml:trace>
  <inkml:trace contextRef="#ctx0" brushRef="#br0" timeOffset="155814.38">18186 14948 3217 0,'-3'-2'19'0,"-5"2"44"16,5-2 30-16,0 0 9 15,3 0 7-15,0 2 21 16,0 0 40-16,0 0 31 16,3 0 34-16,4 0 24 15,0 0-29-15,3 0-38 16,7 2-34-16,3-2-10 15,2 2-13-15,3-2-35 16,-1 0-55 0,-4-2-41-16,-5 2-35 15,-6 0-6-15,-6 0-2 16,-6 0-1-16,-14 2 11 0,-8 3 15 16,-10 4 17-1,-14 2 30-15,-7 4 31 16,6 3 22-16,-1-1 31 15,3 7 31-15,6 1 1 16,7-3 21-16,7-1-28 16,8 1-28-16,8-10-66 15,9-2-30-15,2 0-24 16,7-1-20-16,4-4-46 16,14-2-46-1,8-1-10-15,10-2-26 16,8 0 26-16,5-1 13 15,4 1 58-15,-3 3 15 16,-2 2 11-16,-4 6 9 16,-10 6 16-16,-13 10 15 15,-7 7 10-15,-12 5 3 16,-5 4 2-16,-10-3 13 16,-7 1 7-16,-11-7 27 15,-8-3 29-15,-13-7 16 16,-10-9 21-1,-6-7-21-15,1-5-26 16,3-4-53-16,8-5-34 16,7-6-68-16,15-3-68 15,5-2-136-15,8-10-196 16,22-10-635-16,-5 5 0 16,4 0 0-16</inkml:trace>
  <inkml:trace contextRef="#ctx0" brushRef="#br0" timeOffset="156262.29">18114 14963 3936 0,'0'0'-16'0,"0"0"24"15,-3-1 41-15,6 1 17 16,7 0 11 0,8-1 11-16,6 1 12 15,11 0 13-15,4-2 19 16,-2-2 26-16,3-2 9 16,1-1-30-16,-6-2-67 15,1 0-74-15,-5 1-89 16,-3 0-125-16,-3-2-204 15,-5 0-447 1,0 0 0-16,-3 3 0 0,-6 1 0 16</inkml:trace>
  <inkml:trace contextRef="#ctx0" brushRef="#br0" timeOffset="156980.32">18943 14718 2849 0,'4'0'40'0,"-2"-1"59"16,-1 2 60-16,2 6 39 15,-3 10 37-15,0 16 30 16,3 17 26-16,-9 19 21 15,-7 17 57-15,-5 14 33 16,-16 9 13 0,-4 4-26-16,-9 3-47 15,0-4-5-15,0-9-37 16,11-10-37-16,5-14-89 16,7-13-172-16,7-19-201 15,14-12-248-15,6-28-912 16,15-5 0-16,8-16 0 15</inkml:trace>
  <inkml:trace contextRef="#ctx0" brushRef="#br0" timeOffset="157750.64">19141 15152 3743 0,'0'3'7'0,"0"1"10"16,7 1 2-16,3-4-3 15,13-5-8-15,4-7-12 16,7-6-8-16,0-8-3 16,-3-6-2-16,-1-3 6 15,-6-4-12-15,-1 1-4 16,-5 2 0 0,1 1 10-16,-2 6 21 15,-7 7 24-15,3 7 36 16,-6 5 49-16,-4 6 64 15,-3 16 27-15,-2 15 23 16,-9 18 44-16,-5 18 56 16,-8 19 74-16,-10 7 32 15,-2-1-13-15,-2-1-28 16,4-11-56-16,7-8-125 16,5-14-165-16,4-13-121 15,14-11-198 1,2-14-259-16,5-30-754 15,8 7 0-15,2-9 0 16,3-9 0-16</inkml:trace>
  <inkml:trace contextRef="#ctx0" brushRef="#br0" timeOffset="158434.04">19732 14919 2905 0,'10'-6'39'0,"4"-2"29"16,3-3 19-16,8 4 13 15,-4 3 19-15,1 4 59 16,-5 0 54-16,-4 9 40 16,-7 10 26-16,-6 10 4 15,-12 17 35-15,-12 11 46 16,-7 7 61-1,-10 4-13-15,-6-2-21 16,-2-5-57-16,4-2-55 16,4-15-40-16,7-6-25 15,14-7-58-15,3-12-167 16,14-7-150-16,9-6-118 16,9-10-31-16,11-10-29 15,5-7-4-15,4-4 2 16,-2 3 22-1,-7 2 48-15,-13 12 76 0,-3 7 152 16,-5 10 95-16,0 8 64 16,1 8 33-1,8 0 43-15,7 5 20 16,7-5 6-16,8-3-21 16,9-6-45-16,2-5-46 15,7-9-73-15,0-4-70 16,-1-5-70-16,-2-5-25 15,-11-2-55-15,-6-3-67 16,-8-2-98-16,-8 5-73 16,-8-3-120-16,2-4-160 15,-9-4-226 1,-3 7 0-16,2 2 0 16,-4 2 0-16</inkml:trace>
  <inkml:trace contextRef="#ctx0" brushRef="#br0" timeOffset="158749.65">20380 15180 5303 0,'0'-3'34'0,"0"1"17"16,3-2 4-16,3 2 4 15,8 2-3-15,5 0-12 16,10 0-45-16,5 0-62 16,6 0-93-16,-1 0-101 15,-2-3-159-15,-2-4-525 16,-17 3 0-16,-8 1 0 15,-10 1 0-15</inkml:trace>
  <inkml:trace contextRef="#ctx0" brushRef="#br0" timeOffset="158960.85">20368 15332 4038 0,'0'5'101'15,"0"1"34"-15,0 1 11 16,6 1-7-16,9-1-17 16,6-4-46-16,10-2-110 15,10-1-191-15,3-23-674 16,-5 18 0-16,-1 0 0 16,-12-4 0-16</inkml:trace>
  <inkml:trace contextRef="#ctx0" brushRef="#br0" timeOffset="162624.84">17751 16695 2730 0,'-5'-2'-32'15,"5"1"19"1,0 0 26-16,0-1 16 16,0 2 13-16,5 0 16 15,-2 0 15-15,0 0 12 16,6 0 12-16,6 0 38 16,0 0 10-16,7 0-12 15,2 0-25-15,1 2-6 16,0 0 1-16,2 6-5 15,-4 7-6-15,-8 10-12 16,-5 10-2-16,-2 5-4 16,-6 12 16-1,-2 4 11-15,-8 8 21 16,-2-3 7-16,-4 3-8 16,-2-10-15-16,-1-4-31 15,3-8-81-15,5-10-121 16,6-12-189-16,12-12-589 15,-7-6 0-15,4-8 0 16</inkml:trace>
  <inkml:trace contextRef="#ctx0" brushRef="#br0" timeOffset="162890.82">17669 17080 3411 0,'-1'-2'36'16,"1"1"10"-16,1 0 10 15,12 1 12-15,11-3 11 16,7 3 11-16,13-2 8 16,4 2 10-16,2 0 0 15,-7 3-55-15,-1-1-32 16,-6-2-59-16,-2 1-112 15,-3-7-176 1,-4-23-406-16,-5 21 0 16,-6-3 0-16</inkml:trace>
  <inkml:trace contextRef="#ctx0" brushRef="#br0" timeOffset="163298.95">18530 16499 3230 0,'0'9'37'0,"-3"15"65"15,-3 14 74-15,-5 21 49 16,-6 16 22-16,-7 18 30 16,-8 14 12-16,-3 6 39 15,1-2 6-15,2-5-10 16,2-14-75-16,11-14-117 15,3-17-180-15,12-16-206 16,7-19-230 0,11-45-548-16,5 17 0 15,5-12 0-15,7-7 0 16</inkml:trace>
  <inkml:trace contextRef="#ctx0" brushRef="#br0" timeOffset="163825.92">19050 16953 4042 0,'17'-18'-16'16,"6"-7"3"-16,11-8 0 15,7-6 1-15,-3 3 2 16,-2 4-1-16,1-2-1 15,-7 5-3-15,-6 1-2 16,-3 6 10 0,-6 5 11-16,-5 9 27 15,-4 3 45-15,-4 7 53 16,-4 9 38-16,-5 17 41 16,-11 15 60-16,-9 17 70 15,-3 20 58-15,-7 14 4 16,0-3 0-16,3-1-38 15,4-7-95-15,3-13-179 16,11-22-146-16,10-11-184 16,7-17-259-16,9-27-748 15,4-1 0-15,6-10 0 16,0-12 0 0</inkml:trace>
  <inkml:trace contextRef="#ctx0" brushRef="#br0" timeOffset="164340.72">19499 16643 3658 0,'14'-10'26'15,"6"3"44"-15,7-2 45 16,0 2 27-16,-3 8 14 15,-1 14 5 1,-4 8 2-16,-10 14 0 16,-6 12 9-16,-9 11 7 15,-12 6-3-15,-7 5-11 16,-7-7-13-16,-3 3 30 16,-1-6 46-16,6-8 31 15,5-7-2-15,6-12-18 16,8-11-106-16,8-9-71 15,6-10-34-15,8-7-53 16,9-2-51 0,4-6-59-16,5 1-66 15,-5 0-31-15,0 5 22 16,-11 2 43-16,-2 9 122 16,2 4 94-16,-2 7 45 15,1 4 41-15,2 4 22 16,2-4 1-16,2-1-2 15,9-3-1-15,5-9-40 16,4-4-102-16,8-4-64 16,-2-6-75-16,-1-8-74 15,-3-1-100-15,-3-4-101 16,-5-4-173-16,-7-12-461 16,-3 12 0-16,-6-2 0 15</inkml:trace>
  <inkml:trace contextRef="#ctx0" brushRef="#br0" timeOffset="165464.04">20368 16735 3214 0,'0'0'46'0,"0"0"49"16,-1 0 54-16,1 0 49 16,0 0 51-16,0 0 32 15,0 1 54-15,0-1 6 16,0 2-3-16,0 1-7 15,3 1-30-15,4-2-60 16,7 2-86-16,5-2-71 16,8-1-83-1,5 1-78-15,4-2-121 16,0 0-106-16,2 1-165 16,12-12-593-16,-15 8 0 15,-6 1 0-15,-9-3 0 16</inkml:trace>
  <inkml:trace contextRef="#ctx0" brushRef="#br0" timeOffset="165764.62">20397 16984 3282 0,'3'0'22'16,"3"2"10"-16,9 0 18 16,5-2 2-16,7 4-3 15,6-1-21-15,9-2-87 16,1-1-178-1,1-22-406-15,1 18 0 0,-7 2 0 16,-6 0 0 0</inkml:trace>
  <inkml:trace contextRef="#ctx0" brushRef="#br0" timeOffset="193731.9">20889 14846 444 0,'0'4'-23'0,"1"-1"24"15,-1 0 25 1,0-1 25-16,2-1 26 16,-1-2 12-16,3-1 8 15,-1 2 3-15,0 0 3 16,-2-1 42-16,6-2-10 16,-4 0-16-16,-3 0-5 15,3 1 6-15,0 2 22 16,-1 0 20-16,0 0 16 15,1 0 14-15,0-2 12 16,-3 2 13-16,1 0 16 16,-1-1 13-1,2 1 11-15,-2 0-8 16,0 0-21-16,0 0-28 16,0 0-24-16,-5 1-9 15,-6 9 0-15,-5 11-10 16,-4 14-17-16,1 11-12 15,4 9-26-15,10 1-30 16,5 2-19-16,8-7 4 16,7-7 0-16,7-8-6 15,8-10-10 1,8-12-10-16,9-7 0 16,1-14-9-16,2-7-4 0,0-11 5 15,-6-9-4 1,-7-10-5-16,-9-4-1 15,-8-6 0-15,-13-2-9 16,-2-4 1-16,-13-1-6 16,-10-3-5-16,-7 1 0 15,-7 5-19-15,-10 11-25 16,-1 11-33-16,-1 14-74 16,6 16-88-16,3 15-158 15,23 10-535-15,-3 14 0 16,12 7 0-1,6 3 0-15</inkml:trace>
  <inkml:trace contextRef="#ctx0" brushRef="#br0" timeOffset="193963.98">21431 15013 3337 0,'-11'27'94'16,"-6"10"34"-16,-10 15 6 16,-13 13 1-1,5-2-1-15,-4-2-51 16,8-3-80-16,10-10-148 16,18-17-635-16,3-4 0 15,4-12 0-15,8-10 0 16</inkml:trace>
  <inkml:trace contextRef="#ctx0" brushRef="#br0" timeOffset="194638.8">21679 14767 1956 0,'0'-1'113'15,"0"-2"36"-15,0 3 23 16,1-1 35-16,1 0 36 16,-2 3 29-16,0 4 26 15,-2 7 16-15,-8 3 10 16,-7 9-55-16,-7 5-37 15,-9 1-31-15,-4 4-15 16,-4 0-27 0,4 1-35-16,3-3-28 15,9-1-30-15,13-1-38 16,4-5-25-16,9-4-10 16,15-1-25-16,9-5-28 15,8 2-29-15,5-5-19 16,6-3-2-1,-7-3-9-15,-4-5-11 0,-6-2 17 16,-3-2 19-16,-7-5 0 16,-3-3 14-1,-7-6 21-15,-4-6 13 16,3-6 8-16,-6-13 3 16,0-4 8-16,3-7 23 15,1-6 16-15,0-2 20 16,3 7 16-16,1 8 15 15,-2 11 11-15,-3 13 10 16,0 7 32-16,3 12 28 16,-3 12 18-16,0 15 3 15,0 17-6-15,-6 22-12 16,-5 13-18 0,0 3-12-16,-3 1-11 15,-1-3-20-15,-2-10-63 16,4-5-103-16,5-11-172 15,11-13-290-15,-3-10-450 16,9-12 0-16,9-13 0 16</inkml:trace>
  <inkml:trace contextRef="#ctx0" brushRef="#br0" timeOffset="195002.55">22085 14865 3408 0,'10'-7'15'16,"7"-5"12"-16,7-4 16 16,8-7 15-16,4-4 13 15,4-3 11-15,-4-4 3 16,0-7 5-16,0 2 13 15,-12 2 24-15,-3 3 12 16,-12 11 0-16,-6 9 15 16,-6 14 25-16,-7 19 19 15,-13 22-11-15,-2 18-2 16,-4 21-6 0,-6 14-15-16,12 2-68 15,9-4-84-15,9-7-115 16,7-10-259-16,5-33-693 15,3 5 0-15,6-11 0 16,2-11 0-16</inkml:trace>
  <inkml:trace contextRef="#ctx0" brushRef="#br0" timeOffset="205369.82">21071 16549 3357 0,'-9'19'126'0,"-3"8"36"0,0 11 18 16,-5 11 12 0,11 0 4-16,0 2 17 15,6-2 11-15,0-7 7 16,3-4 2-16,6-7-58 16,6-7-42-16,7-8-26 15,9-7-11-15,7-8-7 16,4-9-1-16,0-9-14 15,3-11-11-15,-6-4-13 16,-5-14-7-16,-11-2-13 16,-9-5-41-16,-10-1-28 15,-12-3-24 1,-12 4-10-16,-12 2-5 16,-7 8-22-16,-6 11-68 15,-4 12-102-15,6 12-186 16,2-3-504-16,7 26 0 15,14 7 0-15,13 6 0 16</inkml:trace>
  <inkml:trace contextRef="#ctx0" brushRef="#br0" timeOffset="205587.38">21329 16849 5174 0,'0'37'86'0,"-4"12"-2"16,-2 11-3-16,-4 15-24 16,-1-13-51-16,-1-4-111 15,3-8-172-15,48-19-744 16,-36-2 0-16,5-14 0 16,7-14 0-16</inkml:trace>
  <inkml:trace contextRef="#ctx0" brushRef="#br0" timeOffset="205953.3">21700 16579 3696 0,'-12'-7'122'16,"-9"5"34"-16,-4 0 26 15,-3-1 20-15,0 6 4 16,13 3 2-16,6 1 1 16,9 2 0-16,10 7-5 15,13 2-74-15,8 5-58 16,9 6-44-16,5 2-24 16,-5 7-23-1,-8 2 1-15,-13 1 0 16,-11 0 9-16,-8-1 19 15,-15-5 37-15,-8-3 51 16,-11-7 26-16,-10-8-9 16,-4-9-75-16,3-4-101 15,10-5-159-15,14-8-244 16,9-21-586-16,9 8 0 16,5-12 0-16,4-3 0 15</inkml:trace>
  <inkml:trace contextRef="#ctx0" brushRef="#br0" timeOffset="206169.86">21593 16610 4327 0,'0'-2'87'0,"0"2"15"15,9-2 8-15,12-5-2 16,12-2-11-16,10-4-16 15,14 1-20-15,0-1-36 16,0 3-69-16,-1-1-166 16,-2-2-214-1,-9-13-440-15,-4 11 0 16,-6 2 0-16</inkml:trace>
  <inkml:trace contextRef="#ctx0" brushRef="#br0" timeOffset="206668.45">22389 16396 3805 0,'-27'0'128'0,"-12"4"51"15,-13 9 36-15,-6 9 25 16,9 11 21-16,4 10-1 16,8 9-3-16,15-2-30 15,8-3-27-15,14-6-124 16,15-7-106-16,12-12-84 16,11-12-38-16,7-10-12 15,2-14 5-15,-1-12 33 16,-8-6 37-16,-5-11 48 15,-4-7 34 1,-7-3 61-16,-2-3 78 16,0 5 61-16,-7 10 21 15,-2 11-11-15,-7 11 35 16,-2 19 38-16,-4 27 2 16,-9 25-17-16,-8 19-8 15,-8 27-14-15,-9 20-23 16,-6 9-27-16,-5-4-58 15,6-3-169-15,-1-12-167 16,12-20-339-16,7-77-867 16,9 34 0-1,11-24 0-15,1-17 0 16</inkml:trace>
  <inkml:trace contextRef="#ctx0" brushRef="#br0" timeOffset="214650.55">22891 14807 1078 0,'-2'0'0'15,"1"0"22"-15,1-2 14 16,-2 2 3 0,2 0 5-16,0 0 16 0,0 0 13 15,0 0 10 1,0 0 10-16,0 0 17 16,-1 0-3-16,1 0-18 15,0 0-14-15,-2 0-10 16,2 0-21-16,2 0-30 15,-2-3-28-15,0 1-15 16,0 2-14-16,0-2-12 16,3-4-6-16,1 0-1 15,2-3 4-15,2-2 23 16,1 0 33-16,-5 2 37 16,2 4 35-16,-2-2 20 15,-4 0 20 1,0 1 24-16,-2-2 14 15,-4-3 11-15,-3 0 8 16,-8-2-10-16,-3 1-9 16,-5-2-9-16,-4-2-11 15,-4 1-4-15,0-1-6 16,-7-1-12-16,-6-3-12 16,-8-2-15-16,-6-3-6 15,-8 0-3 1,-11-3-2-16,-13-3 4 15,-7-1-6-15,-16 2-5 16,-10 4 2-16,-9 4 9 16,-10 8 6-16,-10 9 17 15,-2 9 16-15,1 11 19 16,4 15 28-16,5 18-4 16,15 21 12-16,20 20-6 15,23 20-9-15,24 13-17 16,40 0-7-16,31 0-19 15,31-8-23 1,31-15-28-16,27-13-30 16,17-15-11-16,24-18-12 15,7-15 7-15,13-16 5 16,1-13 14-16,-4-15 10 16,-4-11 6-16,-8-14 1 15,-7-9 11-15,-7-9-4 16,-4-6-25-16,-10-6-21 15,-9-8-21-15,-8-10-25 16,-10-4-28-16,-10-7-28 16,-20-2-25-16,-15-3-16 15,-24 1-24-15,-24 1-33 16,-32 3 20 0,-28 4 17-16,-33 8 19 15,-29 15 18-15,-31 19 14 16,-12 20 7-16,-11 26-20 15,-8 29-26-15,0 31-47 16,13 29-96-16,16 14-512 16,24 38 0-16,35 9 0 15</inkml:trace>
  <inkml:trace contextRef="#ctx0" brushRef="#br0" timeOffset="-213079.38">23240 14800 1883 0,'-7'0'84'16,"-3"5"63"0,1 2 42-16,-1-3 26 0,2 1 29 15,1-1 21-15,2-2 8 16,2-1 4 0,1 1-2-16,2-2-17 15,5 1-64-15,9 4-62 16,11-3-55-16,13-2-38 15,16 3-46-15,8-3-50 16,0-3-57-16,-4 3-124 16,-7-1-178-16,-18-19-328 15,-16 19 0-15,-12 1 0 16</inkml:trace>
  <inkml:trace contextRef="#ctx0" brushRef="#br0" timeOffset="-212871.99">23246 15007 3027 0,'4'4'57'15,"2"-2"38"-15,8 4 46 16,7 0 11-16,-1-2 0 16,7-4-49-16,1 1-66 15,5-2-135-15,0-10-189 16,-2 2-388-16,-6-4 0 15,-10-3 0 1,-5-5 0-16</inkml:trace>
  <inkml:trace contextRef="#ctx0" brushRef="#br0" timeOffset="-212604.55">23493 14703 3800 0,'0'-1'36'0,"1"1"15"16,5 4 31-16,3 7 5 16,9 9-1-16,3 10 0 15,2 16-5-15,3 10-4 16,-8 0-8-16,-8 5-36 16,-5-4-8-1,-11-7-26-15,-7-10-42 16,-9-5-25-16,-2-8-41 15,-6-6-97-15,9-10-150 16,7-12-390-16,10-1 0 16,8-10 0-16</inkml:trace>
  <inkml:trace contextRef="#ctx0" brushRef="#br0" timeOffset="-212009.92">24012 14748 3454 0,'0'0'20'15,"0"0"39"-15,-5 2 41 16,-5 9 14-16,-2 5 3 15,-12 7 1-15,-5 10 4 16,-4 3 9-16,2-3 15 16,-4 1 10-16,12-5-13 15,7-8-40-15,8-2-41 16,5-5-23-16,20-1-8 16,8-5-6-1,18 0-14-15,0 1-21 16,10-7-29-16,-7 0-33 15,-8-2-30-15,-8 0-7 16,-9-3-7-16,-6-5-2 16,-5-2-11-16,-5-9-5 15,-2-4 0-15,-3-10 4 16,0-1 16-16,0-5 20 16,0 3 35-16,3-1 15 15,0 6 26-15,0 9 31 16,0 5 31-16,2 9 33 15,1 5 24 1,1 7 33-16,-2 15 27 16,-4 8 6-16,-2 22 2 15,-8 10-5-15,-1 13-17 16,-4 3-28-16,-6-3-41 16,1-7-98-16,5-8-111 15,8-11-253-15,3-10-489 16,3-11 0-16,8-15 0 15,7-7 0-15</inkml:trace>
  <inkml:trace contextRef="#ctx0" brushRef="#br0" timeOffset="-211623.05">24388 14977 4713 0,'13'-14'4'0,"7"-3"21"15,9-6 1-15,6-9-3 16,4 2-3-16,-2-4 0 16,-1 1 3-16,-6-4 6 15,-2 5 12-15,-10 1 25 16,-8 9-3-16,-2 9-8 15,-7 6 3 1,-4 10 36-16,-9 16 54 16,-4 18 16-16,-10 15 3 15,-9 18 11-15,-5 10-1 16,1 1 3-16,7-4-48 16,8-8-95-16,9-9-108 15,10-10-215-15,19-20-931 16,-1-9 0-16,13-14 0 15,10-8 0-15</inkml:trace>
  <inkml:trace contextRef="#ctx0" brushRef="#br0" timeOffset="-211388.28">25137 14794 4714 0,'-38'43'104'0,"-9"14"24"16,-9 12 0-16,-4 11-36 16,27-23-99-16,14-11-164 15,12-18-277 1,6-9-460-16,4-12 0 15,3-17 0-15</inkml:trace>
  <inkml:trace contextRef="#ctx0" brushRef="#br0" timeOffset="-211123.31">24947 14769 4058 0,'-9'2'72'15,"2"0"20"-15,-1 0 9 16,2 1 1-16,7 1 0 16,5-2-6-16,1 0 0 15,3-2 3-15,-4 0 6 16,0-2-27 0,-3-1-65-16,-3 2-53 15,-5-1-95-15,-1 1-170 16,-3-7-601-16,-4 16 0 15,2 3 0-15,6 8 0 16</inkml:trace>
  <inkml:trace contextRef="#ctx0" brushRef="#br0" timeOffset="-210748.01">25289 15148 4981 0,'-7'0'157'0,"3"2"59"16,-1-2 41-16,1 2-17 15,5-2-63-15,-1 0-53 16,3 0-1-16,3 0 15 15,0 0 25-15,2-2-37 16,-1 2-10 0,-2-2-5-16,-5 2-40 15,-2 0 17-15,-9 0 63 16,1 0 52-16,-5 0 2 16,0 4-14-16,3-1-140 15,3 1-181-15,6 1-286 16,14-10-1052-16,-1 1 0 15,8-1 0-15,4-4 0 16</inkml:trace>
  <inkml:trace contextRef="#ctx0" brushRef="#br0" timeOffset="-208673.89">22754 16624 3909 0,'-14'-2'-2'16,"1"1"49"-1,-4 1 46-15,3-1 28 16,8 1 15-16,3 0 16 16,-1 0 12-16,8 0 7 15,-1 0 28-15,10 0 39 16,7 0-12-16,11 0-40 15,6 0-57-15,13 0-42 16,4-2-41-16,4 2-69 16,0-1-104-16,1-3-123 15,-5 1-209-15,1-10-549 16,-20 9 0 0,-8 1 0-16,-15 1 0 15</inkml:trace>
  <inkml:trace contextRef="#ctx0" brushRef="#br0" timeOffset="-208420.25">22844 16760 4014 0,'-15'6'-2'16,"4"-1"34"-16,-2 2 20 15,5 1 31-15,12 1 26 16,9-5 11-16,8 0 2 15,12 0-3-15,5-1-12 16,7-3-18 0,-2 1-78-16,-5-2-99 15,0-2-163-15,-2-9-219 16,-12 2-339-16,-9-5 0 16,-1-4 0-16,-11-5 0 15</inkml:trace>
  <inkml:trace contextRef="#ctx0" brushRef="#br0" timeOffset="-208124.16">23108 16471 4476 0,'0'0'-38'0,"1"0"28"0,11 0 17 15,6 6 4 1,9 2 7-16,8 9 2 15,7 6 7-15,-5 12 8 16,-5 2 7-16,-6 9 46 16,-16 0 5-16,-4 0-23 15,-12 0-5-15,-12-5 9 16,-9-2-2-16,-3-5-8 16,-7-5-38-16,3-5-92 15,11-5-165-15,15-12-737 16,3-3 0-16,10-4 0 15,16-10 0-15</inkml:trace>
  <inkml:trace contextRef="#ctx0" brushRef="#br0" timeOffset="-207657.63">23970 16482 5220 0,'-5'-3'23'0,"-7"-2"37"15,-12-1 45-15,-9 3 41 16,-13 6 6-16,-3 6-9 15,1 4 5-15,9 5 2 16,7 1-5-16,16 1-39 16,7 1-69-1,15-1-70-15,16 0-73 16,13 3-60-16,12 0-10 16,1 4 7-16,1 3 0 15,-11 4 15-15,-8-1 23 16,-15 3 63-16,-7-4 65 15,-10-5 44-15,-10-5 43 16,-14-4 22-16,-9-10-2 16,-8-3-20-1,0-3-44-15,-1-4-95 16,14-4-135-16,19-10-269 16,5-6-544-16,15-11 0 15,18-2 0-15</inkml:trace>
  <inkml:trace contextRef="#ctx0" brushRef="#br0" timeOffset="-207213.46">24215 16577 4188 0,'-18'18'63'15,"-6"5"21"-15,3 6 4 16,6 5 1-16,16-8-14 16,12-7-16-16,12-6-11 15,11-7-33-15,6-6-31 16,4-10-36-16,1-7-37 16,-6-5-20-16,-8-6 4 15,-6-4 26-15,-10 2 57 16,-2 1 53-16,-9 4 54 15,-4 9 60-15,-2 7 45 16,0 7 27-16,-8 12 78 16,0 13 34-1,-8 12 28-15,-4 12 12 16,-4 20-19-16,-1 4-36 16,-4 8-45-16,-4-4-25 15,4 0-15-15,-1-8-19 16,6-3-76-16,4-14-209 15,9-8-185-15,6-13-220 16,17-18-284-16,8-11-521 16,11-16 0-16,9-14 0 15,9-16 0-15</inkml:trace>
  <inkml:trace contextRef="#ctx0" brushRef="#br0" timeOffset="-206964.72">25096 16420 4880 0,'-23'23'115'16,"-7"13"54"-16,-11 12 31 15,-5 13 8-15,2 3-18 16,6-6-67-16,10-11-89 15,8-9-156-15,14-13-235 16,3-19-731-16,9-4 0 16,4-13 0-16</inkml:trace>
  <inkml:trace contextRef="#ctx0" brushRef="#br0" timeOffset="-206682.1">24935 16374 4167 0,'-15'11'113'15,"-4"3"20"-15,3 1 10 16,-1 2-2-16,13-8-6 16,8-3-9-16,8-3-10 15,6-3-26-15,-2-3-8 16,1-4-77-1,-3-1-55-15,-8-2-69 16,-3 2-93-16,-1-4-200 16,-2-29-479-16,0 37 0 15,4-1 0-15,2 6 0 16</inkml:trace>
  <inkml:trace contextRef="#ctx0" brushRef="#br0" timeOffset="-206370.59">25341 16676 5100 0,'-21'6'91'16,"-2"4"51"-16,1-1 16 15,-1 4-21-15,17-7-35 16,12 1-9-16,6-3-15 16,6-2-4-16,5 0 1 15,-1-2-29-15,-3 0-28 16,-8-2 6-16,-8 1 38 16,-3-2 42-16,-3 1 22 15,-4 1-110 1,0-1-37-16,-1 2-184 15,19-2-1039-15,-14 1 0 16,4 0 0-16</inkml:trace>
  <inkml:trace contextRef="#ctx0" brushRef="#br0" timeOffset="-205697.41">24188 16611 2218 0,'-3'-14'75'15,"0"-4"27"-15,3-7 5 16,6-7-1-16,12 2 5 16,8 1 1-1,4 2-3-15,11 6-1 16,3 2 7-16,0 8-3 0,-1 2-53 15,-2 4-25 1,-6 5-15-16,-8 3-60 16,-4 0-167-16,-16-20-419 15,-4 28 0-15,-7 6 0 16,-9 3 0-16</inkml:trace>
  <inkml:trace contextRef="#ctx0" brushRef="#br0" timeOffset="-204108.67">24472 16301 378 0,'0'-1'50'16,"0"-3"63"-16,0 4 41 15,0-3 35-15,0 3 29 16,0 0 19-16,3 0 14 15,-3 0 14-15,2 0 14 16,1 3 13-16,3-3-33 16,0 4-50-16,5-2-31 15,-5 6-28-15,6 0-23 16,-2 6-10-16,-4 3-7 16,-3 5-12-16,-6 7-14 15,-6 6-14 1,-4 1-40-16,-10 1-88 15,-4 0-166-15,-4-12-491 16,-1 5 0-16,3-4 0 16,14-9 0-16</inkml:trace>
  <inkml:trace contextRef="#ctx0" brushRef="#br0" timeOffset="-202575.59">24205 15549 1738 0,'-11'0'63'0,"-4"0"61"16,3 0 41-16,-6-2 31 15,9 2 23-15,3 0 25 16,3 0 27-16,-1 0 17 16,6-1 19-16,12-1 11 15,19-2-40-15,26-2-60 16,31-2-39-16,27 0-37 15,14 1-62-15,5 1-141 16,1 2-322-16,-23 0-494 16,-16 1 0-1,-19 2 0-15,-28-1 0 16</inkml:trace>
  <inkml:trace contextRef="#ctx0" brushRef="#br0" timeOffset="-201951.69">24170 17564 6501 0,'9'-4'-19'15,"9"1"1"-15,11-2-26 16,13-1-58-16,13 2-109 15,13-2-217 1,6-19-707-16,4 16 0 16,2-1 0-16,-6 3 0 15</inkml:trace>
  <inkml:trace contextRef="#ctx0" brushRef="#br0" timeOffset="-195152.71">25756 14880 1979 0,'-4'3'49'0,"1"-3"13"15,0 0 1-15,-2 1 2 16,2 1-2-16,0-1 0 16,2-1-3-16,1 3-11 15,-2-1-15-15,2-2-25 16,-1 0-27-16,1 2-8 15,-2-2 5-15,-1 0 12 16,-1 4 18-16,1-3 21 16,-2-1 25-1,2 1 29-15,0 3 30 16,0-4 19-16,3 1 7 16,0 0 7-16,0-1 5 15,0 0-2-15,3 0-2 16,6 0-5-16,8 0-10 15,7-1-15-15,4-2-10 16,7 0-15-16,-2-2-8 16,3-2-19-16,-4 3-39 15,-2-4-51-15,-6 4-76 16,-6 0-133-16,2-4-173 16,-13 7-312-16,-2-2 0 15,-2 0 0 1,1 3 0-16</inkml:trace>
  <inkml:trace contextRef="#ctx0" brushRef="#br0" timeOffset="-194858.4">25746 15112 3279 0,'0'2'-9'15,"0"-2"25"-15,6 0 12 16,9 0 1-16,7 0 2 16,8 0-1-16,5 0-2 15,1 0-12-15,1 0-26 16,-3 0-86-16,2-3-150 15,-10-8-373-15,-4 6 0 16,-4 3 0-16,-9-7 0 16</inkml:trace>
  <inkml:trace contextRef="#ctx0" brushRef="#br0" timeOffset="-194502.76">26053 14730 3686 0,'0'-3'-2'16,"0"1"22"-16,2 0 24 15,2 2 8-15,11 2 5 16,4 7 3-16,7 1 8 15,6 9 7-15,0 4 4 16,-7 3 7-16,1-2-4 16,-16 2-19-1,-3-4-25-15,-5 0-6 16,-7 1-2-16,-12-3-11 16,-6 4-36-16,-5-3-53 15,-6 3-80-15,3 1-139 16,44-9-503-16,-37 9 0 15,11-4 0-15,7-1 0 16</inkml:trace>
  <inkml:trace contextRef="#ctx0" brushRef="#br0" timeOffset="-193342.31">26602 14671 2593 0,'0'0'67'0,"0"0"56"16,0 4 50-16,0 7 49 16,-3 16 36-16,-3 9 18 15,0 15 16-15,-7 10 9 16,2-3 1-16,-2 3-19 16,1-4-53-16,2-4-80 15,6-6-98-15,-2-9-129 16,5-5-123-16,1-11-148 15,7-13-158 1,-6-14-332-16,-1 3 0 16,3-9 0-16,0-9 0 15</inkml:trace>
  <inkml:trace contextRef="#ctx0" brushRef="#br0" timeOffset="-192719.15">26616 14677 1467 0,'9'-25'102'0,"3"-6"59"16,4-7 29-16,4-7 10 15,1 10 6-15,2 6 3 16,2 1 1-16,5 3 5 16,3 3 12-1,-1 6-33-15,7 8-39 16,-4 2-37-16,0 6-14 15,-10 6 12-15,-4 6 10 16,-15 9 19-16,-6 9 23 16,-12 8 8-16,-14 7-8 15,-7 2-2-15,-7-2-3 16,-4-1-18-16,-1-3-11 16,-3-5-19-16,7-3-13 15,2-6-23-15,6-4-22 16,8-4-15-16,6-6-16 15,10-3-24 1,3-4-48-16,5-4-30 16,1 0-32-16,3-2-28 15,4 0-12-15,2-4-2 16,4 4 3-16,0-2 12 16,-1 1 39-16,-6 2 32 15,0 5 46-15,-5 8 49 16,2 7 40-16,-1 9 38 15,1 4 20-15,0 2 10 16,6-3 3 0,6-1-5-16,6-7-18 15,6-4-10-15,-1-6-11 16,2-4-23-16,-4-4-10 16,-3-3-12-16,-7-4-12 15,1 0-24-15,-4 0-34 16,-4 0-58-16,-5 0-79 15,1 0-100-15,3 0-183 16,36-7-555-16,-31 6 0 16,-1-2 0-1,5-2 0-15</inkml:trace>
  <inkml:trace contextRef="#ctx0" brushRef="#br0" timeOffset="-191843.92">27245 14325 1342 0,'6'-7'-16'0,"3"0"20"15,3-2 13-15,-1 0 22 16,4 6 28 0,-5 1 52-16,-1 2 37 15,-1 6 51-15,-5 2 38 16,-3 6 60-16,-8 10 14 16,-7 6 2-16,-6 7 1 15,-3 0-5-15,-6 1-18 16,1-3-44-16,2-3-35 15,8-6-49-15,3-7-36 16,9-5-23-16,1-3-46 16,6-5-54-16,0-4-34 15,3-1-44-15,4-4-33 16,4-3-8 0,6 0-3-16,-1-2-1 15,-2-1 2-15,-1 5 13 16,-5 0 32-16,-3 4 48 15,1 4 38-15,-1 0 42 16,1 6 30-16,4 1 11 16,3 3 5-16,-1-2 9 15,7-3 6-15,1 0-11 16,3-4-17-16,1-4-16 16,-3-1-20-16,2 2-21 15,-6-4-33-15,-1 1-39 16,-6 1-55-1,-1 0-81-15,-3-3-186 16,-1-13-572-16,-5 11 0 16,1-1 0-16,-2 1 0 15</inkml:trace>
  <inkml:trace contextRef="#ctx0" brushRef="#br0" timeOffset="-183764.46">25755 16475 1411 0,'0'-4'59'0,"0"4"61"16,-3-1 52-16,3-1 28 15,3 2 12-15,-3 0 5 16,0 0 2-16,-3-1 8 15,3 1 13-15,3 0-17 16,-3 0-23 0,0 0-49-16,0 0-36 0,0 0-17 15,0 0 3-15,0 0 8 16,0 0 29 0,0-2 18-16,0 0 6 15,6 2 9-15,6-5 13 16,7 4 3-16,1 0-7 15,10 1-10-15,-3-2-16 16,-3 4-12-16,3-2-34 16,-3-2-37-16,-1 2-40 15,-3 2-49-15,-2-1-71 16,-3 2-78-16,-2 1-82 16,-2 0-115-16,4-1-146 15,-5-3-396 1,0 6 0-16,-3-4 0 15,-4 2 0-15</inkml:trace>
  <inkml:trace contextRef="#ctx0" brushRef="#br0" timeOffset="-183428.89">25743 16622 3423 0,'-8'0'11'0,"2"0"29"15,-1 2 38 1,2-2 47-16,10 2 23 16,11-1 22-16,10 4 5 15,10-1-1-15,9 0-4 16,6 3-9-16,-1-5-28 15,-5 1-66-15,-7-3-108 16,-4 2-129-16,-6-2-155 16,-3-2-170-16,-10-1-273 15,-6-3 0-15,-6 2 0 16,0-4 0-16</inkml:trace>
  <inkml:trace contextRef="#ctx0" brushRef="#br0" timeOffset="-183081.39">25991 16271 4619 0,'0'-2'-6'16,"3"1"36"-16,9 2 30 15,8 6 11-15,7 6 3 16,11 11-2-16,2 9 0 16,-1 6 5-1,-9 7 1-15,-6 0 17 16,-13 1-5-16,-5-1-20 16,-9-3-11-16,-9-4 3 15,-14 0 9-15,-4-4 1 16,-6-4-2-16,0-3-25 15,4-5-52-15,10 0-107 16,7-8-149-16,19-4-282 16,-4 2-425-16,8-7 0 15,3-5 0-15,6 0 0 16</inkml:trace>
  <inkml:trace contextRef="#ctx0" brushRef="#br0" timeOffset="-181542.69">26560 16225 3520 0,'-5'14'112'0,"0"11"55"15,-3 7 36-15,-3 10 18 16,4 3 8-16,1-1-2 15,2 4 5-15,2-5 0 16,5-4-2-16,7-7-71 16,7-6-112-16,4-6-126 15,9-8-115 1,2-7-142-16,4-5-189 16,-7-5-364-16,-7-7 0 15,-10-6 0-15</inkml:trace>
  <inkml:trace contextRef="#ctx0" brushRef="#br0" timeOffset="-181292.77">26503 16109 3062 0,'32'-10'-53'16,"13"-2"6"-16,12-1 2 15,9-3-8-15,-5 4-50 16,-7 3-84-16,0-4-327 16,-15 9 0-16,-10 1 0 15,-15 1 0-15</inkml:trace>
  <inkml:trace contextRef="#ctx0" brushRef="#br0" timeOffset="-181081.71">26544 16293 3686 0,'0'3'-6'16,"7"1"3"-16,8 0-21 15,5 0-99-15,11-2-198 16,2-4-320-16,0 2 0 16,-6-3 0-16,-4-1 0 15</inkml:trace>
  <inkml:trace contextRef="#ctx0" brushRef="#br0" timeOffset="-180796.09">26818 16271 4352 0,'0'11'47'16,"1"7"46"-16,-1 5 27 15,2 10 7-15,-2-3 2 16,0-2 2-16,0-7-3 16,0-4-12-16,0-6-11 15,0-6-17-15,0-2-58 16,0-3-98-16,0-4-28 15,0-9-10-15,0-6-19 16,3-6-31-16,7-10-21 16,2 2-29-16,6-5-64 15,8 3-144-15,-2-9-355 16,-2 17 0 0,-4 6 0-16,-7 7 0 15</inkml:trace>
  <inkml:trace contextRef="#ctx0" brushRef="#br0" timeOffset="-180322.62">27034 16314 3792 0,'0'9'92'16,"0"6"42"-16,0-1 26 16,0 5 20-16,0-4 6 15,0-5 0-15,0-4-2 16,-3-1-3-16,3-2-3 15,-3 0-47-15,3-6-118 16,0-3-49 0,0-8-33-16,9-2-54 15,2-6-48-15,4-4-11 16,9 1-5-16,1 4 5 16,-1 4 14-16,-4 4 54 15,-5 3 111-15,-4 9 47 16,-4 1 37-16,-3 5 52 15,-3 9 55-15,-1 5 20 16,0 4 17-16,4 0 6 16,-1 3-11-16,3-8-44 15,5-3-55 1,7-4-48-16,-1-8-41 16,2 0-36-16,-4-8-28 15,-3-6-30-15,-7-4-40 16,-4-2-21-16,-5-8-8 15,-6-1-11-15,-3 2-26 16,-1 0-58-16,0 4-121 16,6 2-172-16,-3 5-292 15,6 5 0-15,5 3 0 16,0 0 0-16</inkml:trace>
  <inkml:trace contextRef="#ctx0" brushRef="#br0" timeOffset="-180012.46">27400 16182 3754 0,'0'8'110'15,"0"9"45"-15,0 10 25 16,0 4 14-16,0 4 8 16,0-5 0-16,0-3 1 15,0-7 0-15,0-4-11 16,0-8-46-16,2-3-76 15,-1-5-63-15,4-10-31 16,2-4-18-16,5-8-15 16,9-8-14-16,2-7-33 15,10-4-20 1,3 3-15-16,0 3-58 16,2 2-141-16,5 5-160 15,-11-11-306-15,-6 27 0 16,-1 3 0-16,-8 6 0 15</inkml:trace>
  <inkml:trace contextRef="#ctx0" brushRef="#br0" timeOffset="-179638.13">26707 16895 4027 0,'-8'6'51'15,"2"0"49"-15,1 0 26 16,0-2 21-16,16-1 26 15,15-3 7-15,18-3 7 16,23-1 2-16,26-6 1 16,17-4-4-16,8-5-75 15,5-5-82-15,-4 0-69 16,-3-1-108-16,-6 4-135 16,1-3-238-1,-11 4-419-15,-12 6 0 16,-10 0 0-16,-13 2 0 15</inkml:trace>
  <inkml:trace contextRef="#ctx0" brushRef="#br0" timeOffset="-158780.34">25755 14100 1515 0,'0'0'-1'0,"0"0"29"16,0 0 23-16,1 0 17 15,-1 0 10 1,0 0 18-16,0 2 25 16,0 1 22-16,0-3 20 15,0 0 25-15,0 0-8 16,0 0-26-16,8 0-18 15,14-6-21-15,7-6-12 16,21-7-17-16,12-8-27 16,14-6-22-16,9-6-28 15,8-6-17-15,12-6 3 16,5-4-4-16,8-8-2 16,2-3 5-16,0 1 4 15,7 0 2 1,-4 2 3-16,2 5 5 15,-12 10 9-15,-9 7-2 16,-14 7 0-16,-10 5-1 16,-15 9 0-16,-13 7-3 15,-16 1-16-15,-12 5-51 16,-11 3-67-16,-6-1-132 16,-4 0-334-16,-9 4 0 15,-6 2 0-15,-4-1 0 16</inkml:trace>
  <inkml:trace contextRef="#ctx0" brushRef="#br0" timeOffset="-158371.93">27639 13067 2855 0,'20'-6'15'15,"7"4"43"-15,12-2 18 16,8 0 5-16,-4 4 4 16,1 2 5-1,-3-4 13-15,-4 2 18 16,-8 0 19-16,-11 2 43 15,-6-2 11-15,-6 4 12 16,-21 8 39-16,-20 10 45 16,-13 4 96-16,-24 13 43 15,-14 8 0-15,3 3-17 16,5 1-21-16,10 2-93 16,19-4-235-16,17-3-331 15,20-51-1108-15,12 40 0 16,24-14 0-16,21-18 0 15</inkml:trace>
  <inkml:trace contextRef="#ctx0" brushRef="#br0" timeOffset="-149839.1">26251 4712 3213 0,'-10'0'11'15,"1"0"31"-15,-2 0 34 16,-5 4 44-16,7 0 32 16,1-1 21-16,5 1 24 15,-2-1 35-15,6-2 18 16,-1-1 13-16,0 0-1 15,0 2-16-15,6-4-11 16,3 4-37-16,10 2-12 16,14 0-8-1,11-2-14-15,12 3-26 16,9-2-9-16,7-3-13 16,3 0-3-16,2 0-37 15,-4 0-80-15,-2 0-57 16,-6 0-88-16,-11 0-113 15,-4 0-135-15,-6-3-191 16,-4-8-473-16,-25 8 0 16,-13-2 0-16,-22-1 0 15</inkml:trace>
  <inkml:trace contextRef="#ctx0" brushRef="#br0" timeOffset="-149561.27">26286 4843 2187 0,'-13'8'97'0,"1"1"41"15,2-1 29-15,0 4 35 16,10-2 42-16,10-3 29 16,9 0 32-16,8 3 18 15,9-2 11-15,12 0-51 16,3-1-35-16,2 2-43 15,4-4-27-15,0 1-48 16,-4-1-85-16,-2-1-123 16,-1 1-168-1,2-8-258-15,-14 3-402 16,-5-6 0-16,-10-3 0 16,-13-5 0-16</inkml:trace>
  <inkml:trace contextRef="#ctx0" brushRef="#br0" timeOffset="-149173.93">26620 4496 5102 0,'0'-5'0'15,"8"3"24"1,7-1 32-16,15 2 16 16,12 6 2-16,21 9 4 15,8 6 1-15,7 8 4 16,-1 11 1-16,-6 1 1 16,-14 0 0-16,-13 1-27 15,-16-4-16-15,-16 0-14 16,-12 3 18-16,-15 0 3 15,-15 4 12-15,-12 0 11 16,-5-1-21-16,-4-1-52 16,6-3-77-16,6-7-130 15,16 0-255 1,7-19-632-16,11 10 0 16,8-7 0-16,12-3 0 15</inkml:trace>
  <inkml:trace contextRef="#ctx0" brushRef="#br0" timeOffset="-148050.29">27962 4347 1456 0,'13'-4'25'0,"-1"-3"46"16,9 0 60-16,1-4 46 16,0 4 42-1,-4 0 24-15,-3-1 37 16,1 1 44-16,-6 1 43 16,-7-2 22-16,1 5 7 15,-4-1-25-15,-3 1-48 16,6-1-45-16,-9-2-48 15,-5 1-32-15,-8 1-35 16,-7-2-50-16,-13 3-39 16,-8 10-22-16,-10 13-13 15,-3 14-6 1,-2 22 21-16,5 14 28 16,13 12 43-16,14 5 15 15,18 0 7-15,21-5 11 16,14-7-3-16,24-8-2 15,7-10-12-15,13-13-38 16,4-10-103-16,0-13-98 16,-5-13-136-16,-3-8-174 15,-7-11-246-15,-5-18-509 16,-10-6 0-16,-8-1 0 16,-6-13 0-1</inkml:trace>
  <inkml:trace contextRef="#ctx0" brushRef="#br0" timeOffset="-147762.61">28416 4583 5710 0,'-9'6'11'0,"-7"13"52"16,0 6 65-16,2 10 24 16,6 6 8-16,6 4-3 15,12-4 4-15,7-6 13 16,9-7 14-16,4-10 8 15,6-11-38-15,2-5-82 16,-8-11-74-16,-9-5-43 16,-12-11-47-16,-10 3-40 15,-19-9-17-15,-16 2-33 16,-5 4-39 0,-7 7-68-16,1 12-83 15,8 2-159-15,14 1-544 16,13 8 0-16,9-4 0 15,14-2 0-15</inkml:trace>
  <inkml:trace contextRef="#ctx0" brushRef="#br0" timeOffset="-146946.43">28720 4654 6075 0,'0'2'4'16,"0"8"37"-16,0 8 41 16,3 4 31-16,3 9 0 15,1 2 9-15,1-2 0 16,-2-3 6-16,-3-9 8 16,-1-5-10-16,-2-8-49 15,0-6-104-15,-2-6-54 16,-2-9-32-16,-2-8-15 15,-1-8-72-15,0-4-88 16,7-7-118-16,0 3-180 16,9-4-117-16,0 8-218 15,-1 10 1168 1,5 5-794-16,-1 7 85 0,2 13 98 16,-1 0 94-1,10 4 142-15,-5 7 162 16,3 8 157-16,-2 5 221 15,0 4 158-15,-3 3 66 16,-4-2-17-16,-4-6-50 16,-1-2-65-16,-7-7-43 15,0-8-43-15,2-2-75 16,-1-4-55-16,-1-6-40 16,3-9-36-16,0-7-44 15,0-3-42-15,3-7-23 16,-1 0-46-1,5 5-59-15,-2 5-46 16,1 4-3-16,3 3 13 16,-1 11-7-16,6 2 14 15,3 2-4-15,4 6 3 16,6 2 6-16,0 2 15 16,-1-3 14-16,0 1-4 15,-4-5-14-15,-5-3-82 16,-4-7-55-16,-8-5-24 15,-3-9-2-15,-5 0-10 16,-7-4-4 0,-5 5 9-16,-4 7 46 15,-7 4 83-15,-1 8 71 16,-2 11 116-16,4 11 67 16,7 6 11-16,9 12 2 15,3 5 7-15,15 1-1 16,6 0-9-16,8-6-100 15,4-3-158-15,7-10-150 16,2-7-161-16,0-10-183 16,4-11-250-16,-13-6-129 15,-3-9 0-15,-9-6 0 16,-12-9 0-16</inkml:trace>
  <inkml:trace contextRef="#ctx0" brushRef="#br0" timeOffset="-146711.77">29499 3999 5313 0,'5'0'13'16,"1"9"52"-16,6 14 54 16,-1 17 35-16,-2 20 30 15,-3 24 19-15,0 12 11 16,0 7 1-16,0-1-17 15,-2-9-43-15,1-3-152 16,4-10-175-16,4-16-242 16,25-16-836-16,-24-12 0 15,1-14 0 1</inkml:trace>
  <inkml:trace contextRef="#ctx0" brushRef="#br0" timeOffset="-146308.27">29863 4645 6003 0,'-7'-2'101'15,"-3"4"110"-15,-5 7 9 16,1 8 1-16,2 8 0 16,2 10 0-16,7 4-1 15,1-1 1 1,8-6 0-16,3-6-20 15,2-7-92-15,1-11-139 16,6-8-26-16,-3-13-9 16,-2-12-3-16,-7-8 8 15,1-5 25-15,-6-1 35 16,-1 3 0-16,0 10 0 16,0 9 11-16,0 10 29 15,0 6 16-15,0 14 9 16,0 9 3-16,2 9-8 15,1 7-25-15,5 2-53 16,6-5-180-16,10-4-142 16,8-10-191-1,17-15-284-15,-10-4-442 16,7-14 0-16,-4-11 0 16,0-6 0-16</inkml:trace>
  <inkml:trace contextRef="#ctx0" brushRef="#br0" timeOffset="-146121.59">30300 4523 4364 0,'-19'-5'164'16,"-8"5"113"-16,-8 9 88 15,-4 9 24-15,4 12 1 16,11 15 0-16,15 9-34 16,5-1-143-16,14-3-107 15,12-5-243-15,12-9-359 16,0-32-780-16,6 10 0 15,-4-13 0 1,-6-13 0-16</inkml:trace>
  <inkml:trace contextRef="#ctx0" brushRef="#br0" timeOffset="-145945.08">30444 4660 6093 0,'0'-2'125'15,"0"2"75"-15,0 4 23 16,1 13 0-16,1 6-41 15,5 12-154-15,0 5-107 16,1 1-136-16,5-11-224 16,-4-17-829-16,-4 2 0 15,-2-12 0 1,-1-10 0-16</inkml:trace>
  <inkml:trace contextRef="#ctx0" brushRef="#br0" timeOffset="-145807.52">30529 4458 4653 0,'0'-15'126'16,"-1"-1"-16"-16,1-1-69 15,-2 1-163-15,8 8-246 16,-6 7-520-16,5 6 0 16,2 7 0-16</inkml:trace>
  <inkml:trace contextRef="#ctx0" brushRef="#br0" timeOffset="-145513.91">30654 4648 5816 0,'-3'20'142'0,"3"3"99"16,-3 10 0-16,3 5 0 15,6-10 0-15,6-6 0 16,6-5 0-16,6-9 0 15,6-8 0-15,-1-4-36 16,-2-11-105-16,-12-10-106 16,-5-2-42-16,-8-10-62 15,-2-1-85-15,-7 3-69 16,-1 3-145-16,2 7-132 16,0 7-165-16,9-1-476 15,-1 15 0 1,-1 0 0-16,4 4 0 15</inkml:trace>
  <inkml:trace contextRef="#ctx0" brushRef="#br0" timeOffset="-145180.33">30892 4612 2396 0,'12'9'217'0,"1"7"52"16,1 5 39-16,1 1 26 16,-1 2 4-16,-7-4 1 15,-1-1-10-15,2-3-34 16,-1-2-39-16,2-4-187 15,6-6-85-15,-1-4-70 16,7-7-42-16,6-7-20 16,0-9 15-1,2-8 42-15,2-2 56 16,-1-5 77-16,-1 9 73 16,-5-2 51-16,-1 9 88 15,-1 8 48-15,-5 6 40 16,1 7 41-16,3 6 0 15,0 10-36-15,2 3-47 16,1 7-69-16,-2 5-168 16,-4 1-152-16,0 0-230 15,3-4-312-15,-13-2-649 16,-5-6 0 0,-6-5 0-16,-9-9 0 15</inkml:trace>
  <inkml:trace contextRef="#ctx0" brushRef="#br0" timeOffset="-144899.39">30949 4058 5541 0,'-5'-3'57'16,"-5"0"51"-16,-1 3 12 16,-8 9-24-16,4 9-87 15,-3 16-197 1,23 2-960-16,-18 17 0 16,-1 3 0-16,4-3 0 15</inkml:trace>
  <inkml:trace contextRef="#ctx0" brushRef="#br0" timeOffset="-144417.25">30803 4545 4985 0,'0'-4'46'15,"0"-2"26"-15,0 0 15 16,-1 1 9-16,2 1 3 15,-1 2-4 1,0 2 1-16,-6 0-6 16,-12 3-8-16,-10 9-32 15,-9 7-99-15,-8 8-164 16,3 6-290-16,4 15-503 16,7-3 0-16,10-1 0 15,12-2 0-15</inkml:trace>
  <inkml:trace contextRef="#ctx0" brushRef="#br0" timeOffset="-143766.97">28317 5476 3149 0,'-2'0'20'16,"2"0"23"-16,-1 0 3 15,1 0-6-15,0 0 8 16,1 0 15-16,4 0 19 16,5-1 25-16,13-1 31 15,19-7 82-15,21-1 1 16,30-6 53-16,31-5 125 15,32-3 60 1,36 2-6-16,39 0-16 0,25 0-20 16,33 7-24-1,17 8-31-15,11 4-39 16,-7 6-64-16,-16 7-132 16,-28 3-325-16,-37-1-320 15,-43-13-954-15,-47 10 0 16,-44-5 0-16,-41-6 0 15</inkml:trace>
  <inkml:trace contextRef="#ctx0" brushRef="#br0" timeOffset="-140110.93">27294 6012 2376 0,'0'-2'17'0,"0"-3"38"16,0 2 32-16,0-1 24 15,0 1 25-15,2 1 28 16,-2 0 54-16,0-1 65 16,2 2 47-16,-2 1 30 15,0 0 37 1,0 0 4-16,0 0 0 15,-8 8 11-15,-7 13-23 16,-10 11-29-16,-12 21-43 16,-8 14-45-16,-4 10-27 15,-2 6-31-15,-1 2-57 16,1 0-65-16,3-7-99 16,7-6-120-16,2-7-75 15,15-11-120-15,3-7-166 16,13-17-277-16,2-5-411 15,6-13 0-15,3-8 0 16,0-12 0-16</inkml:trace>
  <inkml:trace contextRef="#ctx0" brushRef="#br0" timeOffset="-139702.65">26852 5800 5335 0,'0'-1'-25'0,"0"0"33"15,3 1 52-15,8 6 31 16,5 6 70-16,16 20 46 16,11 18 14-1,6 22 50-15,3 15 12 0,-2 16 21 16,-2 3 5 0,-3 2-34-16,-6-1-51 15,-4-6-32-15,-2-10-70 16,-4-10-44-16,-7-12-89 15,-2-13-197-15,-2-12-154 16,1-11-269-16,-6-26-749 16,-1 1 0-16,-5-6 0 15,-1-10 0-15</inkml:trace>
  <inkml:trace contextRef="#ctx0" brushRef="#br0" timeOffset="-138811.2">27848 6297 4279 0,'-3'0'-11'0,"-4"0"45"15,4 0 22 1,-1 0 0-16,5 0-3 16,-2 0 4-16,8 0 23 15,6 0 32-15,11 0 26 16,11-2 48-16,14 0-17 16,12 0-35-16,11-3-17 15,8-2 8-15,4-2 8 16,8 3-7-16,-3-3-38 15,-2-1-94-15,-7 4-100 16,-6 0-120-16,-16-1-138 16,-11-1-155-16,-15-3-423 15,-13 8 0 1,-13-2 0-16,-6 3 0 16</inkml:trace>
  <inkml:trace contextRef="#ctx0" brushRef="#br0" timeOffset="-138449.79">28052 6470 5816 0,'0'0'-58'16,"0"0"50"-16,7 0 28 15,7 0 45-15,11 0 14 16,12 0 21-16,15 0 47 16,7 0 42-16,4 0 19 15,6 0 68-15,-1 0 2 16,4 0-72-16,-4 0-85 15,-2 0-158-15,-9 0-83 16,-4 0-118-16,-11-2-167 16,-4 1-229-1,-5-15-567-15,-6 10 0 16,-9-2 0-16</inkml:trace>
  <inkml:trace contextRef="#ctx0" brushRef="#br0" timeOffset="-137912.7">28625 5993 4828 0,'-3'-2'53'15,"3"2"39"-15,0 0 45 16,0-3 85-16,6 6 44 15,9 3 24-15,5 3 30 16,13 5 19-16,14 3-1 16,8 1-24-1,8 1-27-15,8 0-41 16,6-1-45-16,-3 1-84 16,-5 0-43-16,-4 0-26 15,-13 0-29-15,-12 1-19 16,-15-3 0-16,-16 4 0 15,-15 4 0-15,-21 6 0 16,-12 6 0-16,-12 6 0 16,-4 0 0-16,-2 0 0 15,3 0-76-15,12-5-136 16,3-5-133-16,19-5-288 16,10-56-752-16,7 41 0 15,1-9 0 1</inkml:trace>
  <inkml:trace contextRef="#ctx0" brushRef="#br0" timeOffset="-137289.6">27788 6066 4456 0,'0'-2'30'15,"0"0"71"-15,0 1 35 16,0 0 6-16,0 1 53 15,0 6 70-15,-3 8 28 16,-9 10 13-16,-4 15 14 16,-10 10 15-16,-7 4-34 15,-2 5-61-15,5-5-18 16,2-8-16-16,5-3-58 16,6-9-89-1,7-6-70-15,7-7-37 16,6-5-8-16,13-5 10 15,7-1-2-15,13 0-5 16,8 0-20-16,13 0 10 16,3-2 6-16,5-3-1 15,-2 2-75-15,2-2-130 16,-3-4-276-16,-10-29-722 16,-9 24 0-16,-10-2 0 15,-14 0 0-15</inkml:trace>
  <inkml:trace contextRef="#ctx0" brushRef="#br0" timeOffset="-135934.58">29730 5835 3646 0,'0'-4'46'0,"-3"-3"53"16,3 3 33-16,-2-3 16 16,2 7 11-16,0-1 7 15,0 1 24 1,0 0 40-16,0 1 75 15,0 6 74-15,0 4 23 16,0 7-46-16,0 13-33 16,0 2-15-16,0 8-12 15,2 0-7-15,6 2-24 16,5 1-40-16,5-8-75 16,5 0-80-16,2-8-63 15,2-5-7-15,-4-6 0 16,0-4-4-16,1-9-23 15,-2 0-14-15,-2-8 0 16,2-5-5 0,-2-5 2-16,-2-9-2 15,1-4 7-15,2-9 1 16,-2-3 6-16,2-4 8 16,1 1 35-16,-4 2 21 15,3 5 6-15,-7 6 8 16,-1 3-2-16,-2 8 2 15,-3 6-6-15,-3 4-3 16,0 5-5-16,-4 1-5 16,-1 2-10-16,0 0-8 15,-6 15-6-15,-10 16-3 16,-6 16 0-16,-10 18 0 16,-9 23 0-1,-3 7 0-15,-2 9 0 16,2-1 0-16,1 1 0 15,5-9 0-15,5-9 0 16,6-8 0-16,4-15 0 16,8-3 0-16,6-13 0 15,0-7 0-15,6-9 0 16,3-6 0-16,0-12 0 16,0-1 0-16,0-6 0 15,0-2 0 1,0-2 0-16,0-2 0 15,0 1 0-15,0-1 0 16,0 0-49-16,0 0-157 16,0-1-122-16,6-6-199 15,4-13-889-15,0 1 0 16,0-6 0-16,-4-2 0 16</inkml:trace>
  <inkml:trace contextRef="#ctx0" brushRef="#br0" timeOffset="-132687.33">28196 1797 2402 0,'0'-5'31'0,"0"-2"53"15,0 1 31 1,0-1 17-16,0 1 4 16,0 0 4-16,-1 2 15 15,-4-2 19-15,-1 0 4 16,-6 0-13-16,-6 1-25 15,-8 3-52-15,-13 4-25 16,-9 6-7-16,-12 7 16 16,-5 10 21-16,-1 12 15 15,3 8-12-15,7 11 1 16,11 4 6-16,19 4 7 16,13-3 0-16,18-2 0 15,12-6-12-15,15-4-19 16,7-7-26-1,8-5-50-15,4-9-52 16,-3-5-73-16,2-7-94 16,1-8-155-16,2-8-139 15,-4-5-274-15,-2-5 0 16,-1-6 0-16,-6-2 0 16</inkml:trace>
  <inkml:trace contextRef="#ctx0" brushRef="#br0" timeOffset="-132275.66">28440 2104 3400 0,'0'-11'83'0,"0"-4"68"15,-1 3 32-15,-3-1 11 16,0 7 28-16,-14 16 11 0,0 12 5 16,-5 13 10-1,-1 9 3-15,9 11-32 16,8-2-47-16,5-4-66 15,4-5-35-15,2-7-12 16,2-8-33-16,-3-10-11 16,3-9-4-16,3-5-16 15,6-12-4-15,-3-9-3 16,5-10-2-16,-2-9-1 16,0-1-1-1,-4-1 4-15,-4 7 6 16,-1 10-1-16,0 6 6 15,-2 8 20-15,1 13 12 16,1 8 5-16,3 10 14 16,3 10-8-16,2 5-3 15,5 2-26-15,1-2-54 16,-2-5-112-16,3-6-172 16,7-12-238-16,-5-7-423 15,0-8 0-15,-1-10 0 16,-4-10 0-16</inkml:trace>
  <inkml:trace contextRef="#ctx0" brushRef="#br0" timeOffset="-131995.55">28847 2139 3977 0,'-7'2'95'15,"0"9"43"-15,-6 11 21 16,0 8 10-16,10 9 7 15,-3 8-2-15,12-2 4 16,5-9 0-16,8-8 4 16,7-14-31-16,5-13-60 15,3-12-46-15,-1-14-30 16,-5-9-29-16,-9-11-48 16,-6-7-58-16,-4 0-76 15,-4-2-101 1,3 6-198-16,-3-13-413 15,4 29 0-15,7 5 0 16,4 7 0-16</inkml:trace>
  <inkml:trace contextRef="#ctx0" brushRef="#br0" timeOffset="-131637.22">29385 1806 5156 0,'-19'-5'34'16,"-4"2"19"-16,-1 2 9 16,0 1 0-1,13 9 5-15,7 14 1 16,3 10 2-16,8 17 0 16,2 11 2-16,6 9-2 15,2 0-26-15,-1-6-23 16,-5-9-6-16,-5-8 6 15,-6-12-1-15,-10-8 5 16,-9-7-1-16,-5-7 2 16,-7-6-10-16,-6-4-31 15,1-5-60-15,6-5-91 16,9-5-117-16,13-4-173 16,13-15-139-1,11 3-286-15,13-3 0 16,7 1 0-16,8-1 0 15</inkml:trace>
  <inkml:trace contextRef="#ctx0" brushRef="#br0" timeOffset="-131204.66">29769 1918 4634 0,'-3'-10'86'15,"-3"3"47"-15,-6-1 45 16,-6 2 61-16,-3 13 7 15,-5 13 14-15,2 9 1 16,6 10 9-16,9 5-6 16,6 1-29-16,6-6-51 15,8 0-47 1,2-7-51-16,-1-9-68 16,5-7-11-16,-2-8-19 15,1-4 4-15,-2-8-24 16,2-9-3-16,1-9-28 15,-1-11-15-15,0-6 10 16,-5-4 21-16,-3 0 23 16,-3 11 44-16,-2 7 31 15,-2 9-4-15,-1 7 13 16,2 4 33-16,-1 11 69 16,1 12 5-16,1 10-12 15,7 15-13-15,-2 8-17 16,4 7-65-1,4-3-202-15,5-5-133 16,2-5-255-16,4-18-871 16,-3 3 0-16,-3-14 0 15,-1-10 0-15</inkml:trace>
  <inkml:trace contextRef="#ctx0" brushRef="#br0" timeOffset="-130954.46">30142 2241 5745 0,'5'0'-113'15,"10"-1"11"-15,15 1 1 0,13-1-83 16,15 0-238 0,8-15-542-16,-4 9 0 15,-11-1 0-15,-8-8 0 16</inkml:trace>
  <inkml:trace contextRef="#ctx0" brushRef="#br0" timeOffset="-130620.21">30645 1943 3952 0,'-3'-8'14'16,"-2"5"44"-16,2-4 12 15,-2 3 19-15,3 4 50 16,-6 11 29-16,1 10 21 16,-5 15 28-16,-2 14 69 15,1 14 42-15,1 1-18 16,7 1-40-16,2-3-16 16,3-6-92-16,2-5-138 15,2-9-188-15,10-10-273 16,-4-34-748-1,6 8 0-15,-2-14 0 16,-6-14 0-16</inkml:trace>
  <inkml:trace contextRef="#ctx0" brushRef="#br0" timeOffset="-130390.55">30574 1835 5597 0,'6'-4'-55'0,"17"-1"7"16,10-1 1-16,15-2-18 15,9 2-85-15,11 4-118 16,-1-1-199-16,-12-15-432 16,-10 18 0-1,-24 4 0-15,-9 1 0 16</inkml:trace>
  <inkml:trace contextRef="#ctx0" brushRef="#br0" timeOffset="-130204.65">30526 2138 4301 0,'5'3'5'15,"8"1"33"-15,8-4 14 16,14 4 0-16,7-4-20 15,8-3-91-15,4 2-170 16,-1-9-188-16,-13 10-338 16,-14-3 0-1,-15 0 0-15</inkml:trace>
  <inkml:trace contextRef="#ctx0" brushRef="#br0" timeOffset="-129979.35">30442 2552 3728 0,'5'4'71'0,"11"3"48"16,6 1 18-16,8-1 3 16,8-4 3-16,1-3-12 15,2 0-54 1,-5 0-122-16,2-3-258 15,-13 0-536-15,-5-5 0 16,-7-5 0-16,-2-6 0 16</inkml:trace>
  <inkml:trace contextRef="#ctx0" brushRef="#br0" timeOffset="-129745.72">31055 1914 4388 0,'-4'9'66'16,"0"5"47"-16,-1 17 35 15,1 8 7 1,4 10 1-16,-3 5-3 16,3 2-28-16,3-2-88 15,-2-4-144-15,2-9-278 16,-1-24-584-16,-2 8 0 15,-3-14 0-15,-10-9 0 16</inkml:trace>
  <inkml:trace contextRef="#ctx0" brushRef="#br0" timeOffset="-129556.29">30920 2016 4800 0,'17'-13'35'0,"15"-7"26"15,8-3 3 1,14-2 2-16,2 8-27 0,3 3-96 16,-3 4-139-1,2-2-240-15,-17 5-439 16,-14 4 0-16,-14-1 0 16,-16 0 0-16</inkml:trace>
  <inkml:trace contextRef="#ctx0" brushRef="#br0" timeOffset="-129376.61">31023 2082 4585 0,'6'3'55'0,"7"1"35"16,11-2 3-16,11 1-28 0,6-3-131 15,5-1-220 1,0-7-621-16,-9 6 0 15,-11 1 0-15,-11-2 0 16</inkml:trace>
  <inkml:trace contextRef="#ctx0" brushRef="#br0" timeOffset="-128867.06">31265 2114 4870 0,'0'0'78'15,"3"2"40"-15,11-2 10 16,4 2 21-16,9-4-5 15,12-1 3-15,0-2-13 16,0-1-28-16,-7-7-43 16,-8-1-59-1,-13-1-84-15,-5-1-57 16,-12-2-19-16,-8 4-12 16,-12 5 35-16,-1 4 48 15,-7 3 49-15,-1 6 51 16,6 6 58-16,5 11 50 15,12 5 34-15,5 8 21 16,10 7-5-16,13-2-60 16,10-2-121-16,7-7-168 15,11-8-216-15,5-12-181 16,-3-10-392-16,0-5 0 16,-8-6 0-16,-17-8 0 15,4-1 4328 1,2-6-3783-16,-7-11 85 15,-2-1 58-15,9 3 63 16,-19 6 118-16,-5 7 130 16,-5 4 142-16,-2 8 211 15,-8 6 194-15,-2 4-34 16,-4 11-49-16,-3 10-58 16,3 8-63-16,6 5-47 15,7 8-76-15,8-3-146 16,6-1-104-16,11-3-145 15,3-9-186 1,8-11-234-16,-2-15-404 16</inkml:trace>
  <inkml:trace contextRef="#ctx0" brushRef="#br0" timeOffset="-128638.24">32007 1833 2936 0,'2'-7'116'0,"-2"1"110"16,0 2 65-16,1 10 24 16,-1 10 5-16,-1 19 6 15,-1 15-1-15,2 9-19 16,0 5-65-16,0 0-235 16,0-4-261-16,-3-20-775 15,-9-3 0 1,-6-13 0-16,-3-16 0 15</inkml:trace>
  <inkml:trace contextRef="#ctx0" brushRef="#br0" timeOffset="-128471.95">31822 2166 4777 0,'6'-12'108'16,"14"-1"36"-16,13 1 31 16,13-4 6-16,6 3-44 15,14 9-103-15,3-3-184 16,0-1-234-16,-4-22-620 15,-9 22 0-15,-12-7 0 16,-14-3 0-16</inkml:trace>
  <inkml:trace contextRef="#ctx0" brushRef="#br0" timeOffset="-128206.15">32388 1912 4319 0,'-17'0'181'15,"1"2"125"-15,-10 11 91 16,-4 8 0-16,9 14 0 15,9 10 0-15,3 9 0 16,13-1 0-16,10-6 0 16,9-5-99-16,5-9-82 15,8-12-124-15,5-13-92 16,2-10-57-16,-6-12-61 16,-7-16-40-16,-15-6-47 15,-8-10-21 1,-15-5-14-16,-14 2-9 15,-14 5-25-15,-6 15-95 16,-10 8-200-16,-7 4-576 16,4 21 0-16,3 9 0 15,7 8 0-15</inkml:trace>
  <inkml:trace contextRef="#ctx0" brushRef="#br0" timeOffset="-127484.15">29513 3135 5838 0,'0'0'1'16,"0"-3"37"-16,9 3 70 16,11 0 33-16,13 0 26 15,21 0 52-15,18 0 16 16,17-4-1-16,8-3 1 16,5 0 6-16,-1 0-8 15,-5 0-116-15,-7 1-240 16,-12 5-230-16,-10-1-286 15,-20-7-699-15,-17 6 0 16,-18 1 0-16,-8 2 0 16</inkml:trace>
  <inkml:trace contextRef="#ctx0" brushRef="#br0" timeOffset="-127167.16">29447 3409 5892 0,'4'4'0'0,"6"-1"94"16,12-3 76-16,14 4 19 15,14-2 12-15,15-2 26 16,10 0 0-16,6 0 0 15,3 2 0 1,2-1 27-16,-3-1-26 16,-5 0-95-16,-16 0-129 15,-8 0-207-15,-16 0-173 16,-10 0-215-16,-16-9-789 16,-5 6 0-16,-10-1 0 15,-10-5 0-15</inkml:trace>
  <inkml:trace contextRef="#ctx0" brushRef="#br0" timeOffset="-126688.7">30343 2682 4260 0,'0'-4'62'15,"0"1"43"-15,0-1 62 16,-8 5 48-16,-7 18 78 15,-15 17 75 1,-14 21 28-16,-10 19 0 16,-8 20 0-16,-4 12-31 15,0 3-32-15,1-1-41 16,3 4-63-16,4-14-48 16,11-12-77-16,11-13-75 15,7-15-29-15,14-15 0 16,5-13 0-16,5-7 0 15,4-8 0 1,2-9-153-16,4-2-160 16,8-3-310-16,4-40-797 15,2 28 0-15,4-6 0 0,-5-4 0 16</inkml:trace>
  <inkml:trace contextRef="#ctx0" brushRef="#br0" timeOffset="-99013.83">30976 3997 1003 0,'0'0'49'16,"0"0"16"-16,0 1 15 15,0 0 12-15,0 2 16 16,0 1 24-16,0 1 14 16,0-3 9-16,0 0 8 15,0 1-27-15,-3-2-14 16,3-1-11-16,0 2-12 16,0-2-11-16,0 0-11 15,0 0-16-15,0 0-8 16,0 0-4-16,0 1-4 15,0-1 0-15,0 0-2 16,0 1 0 0,0-1-3-16,0 1 3 0,0-1-1 15,-4 3-4 1,4 0-4-16,-2 0 0 16,-2 1-3-16,1 0-1 15,1-1-2-15,-1 1-3 16,-2 0 1-16,4 0-3 15,-4 3-2-15,2-1-3 16,-1 2-3-16,-2-2-3 16,5-1-2-16,-2 1 0 15,-1-3 0-15,1-1 1 16,3 1-1-16,-3-3-1 16,3 0 0-16,-1 0-3 15,-1 0-1 1,2 0-5-16,0 0-5 15,0 0-7-15,0 0-7 16,0 0-4-16,0 0-1 16,0 0 0-16,0 0 3 15,2-3 3-15,-2 1 3 16,3-2 9-16,0-1 10 16,-2 1 14-16,1 1 14 15,0 2 14-15,-2 0 13 16,0 1 14-16,1 0 8 15,-1-2 7-15,0 2 8 16,0 0-10 0,0 0-4-16,-1 0-6 15,-1 4-4-15,-6 1-14 16,-2 5-8-16,-2 2-6 16,-5 7-2-16,-1-3-6 15,2 3-1-15,-1 0 14 16,5-2-4-16,0-3-3 15,6-1-2-15,0-2 2 16,6-6-8-16,-2 1-11 16,4-3-16-16,-2-1-21 15,0-2-25-15,0 0-2 16,3-2 2 0,0-2 0-16,3-3-1 15,5-3 2-15,2-3 4 16,-1-1 6-16,5 2 5 15,-7-1 18-15,2-2 17 16,-1 5-1-16,-5-1 3 16,-3 4 6-16,3 3 9 15,-6 1 7-15,0 3 18 16,3 0 2-16,-3 0 1 16,0 0 0-16,0 0 3 15,-3 3 1-15,-3 7-4 16,-6 4-4-16,-3 4-6 15,0 3-9 1,-2-2-16-16,5-1-6 16,6-5 1-16,0-4 0 15,3-3-5-15,3-5-12 16,0-2-6-16,0 2-6 16,0-1-3-16,2-1 0 15,-1-7 0-15,5-2 1 16,-3 0-2-16,6-2 5 15,-3 2-1-15,-4 4 11 16,-1 1 13 0,1 1 10-16,-4 4-3 15,2 0-11-15,0 0-2 16,2 0-20-16,-2 0-44 16,0 0-80-16,0 0-154 15,1-7-618-15,2 5 0 16,-3 1 0-16,1-3 0 15</inkml:trace>
  <inkml:trace contextRef="#ctx0" brushRef="#br0" timeOffset="-96964.87">27201 7183 2450 0,'0'0'102'15,"0"-1"41"-15,0 1 43 16,0 0 41-16,0 0 55 15,0 0 30-15,-3 5 18 16,3-2 28-16,-7 5 35 16,-5 6-56-1,-3 5 23-15,-2 2 27 16,-1 3-6-16,6-3-41 16,3-6-77-16,3-2-72 15,9-7-49-15,14-5-62 16,11-10-111-16,20-10-81 15,10-13-194-15,12-15-223 16,23-20-728-16,-28 4 0 16,-6 8 0-16,-8 9 0 15</inkml:trace>
  <inkml:trace contextRef="#ctx0" brushRef="#br0" timeOffset="-95906.31">30064 7106 2199 0,'0'0'88'16,"0"0"33"0,2 0 20-16,-2 0 20 15,0-2 20-15,0 2 43 16,1 0 41-16,-1 0 36 16,0 0 25-16,-1 0-24 15,-6 4-29-15,-2 7-26 16,-9 3 2-16,-4 7-15 15,-2 0-6-15,6 5-28 16,-2-5-14-16,5 1-46 16,8-6-67-1,4-4-82-15,10-6-45 16,29-12-95-16,26-19-140 16,31-20-234-16,17-38-500 0,9 9 0 15,-6-8 0 1</inkml:trace>
  <inkml:trace contextRef="#ctx0" brushRef="#br0" timeOffset="-84283.95">31914 4030 1852 0,'0'0'4'16,"0"0"7"-16,0 1 4 16,0 1 3-16,0-1 6 15,2 2 12-15,-1 1 24 16,6-1 27-16,1 1 30 15,7-4 43-15,6 4-13 16,12-4-4-16,2 0-4 16,11 0-4-16,6 0-19 15,2 0-53-15,3-4-119 16,3 0-181-16,-6 1-329 16,-7-2 0-1,-3-2 0-15,-14 0 0 16</inkml:trace>
  <inkml:trace contextRef="#ctx0" brushRef="#br0" timeOffset="-83881.41">32031 4318 2583 0,'5'0'48'0,"1"-2"19"16,9 4 11-16,4-2 4 15,6 0 0-15,3 0 0 16,7 0-12-16,4 0-49 16,3 0-123-16,12-8-500 15,-10 6 0-15,-1-2 0 16,-7 0 0-16</inkml:trace>
  <inkml:trace contextRef="#ctx0" brushRef="#br0" timeOffset="-83339.88">32144 4570 3308 0,'0'0'55'15,"3"0"56"-15,3 1 41 16,9 1 9-16,6-1 2 16,13 0 5-16,7 1-4 15,6 0-34-15,4-2-82 16,5 0-196-16,-2-8-714 15,-3 7 0-15,-10-3 0 16,-8 0 0 0</inkml:trace>
  <inkml:trace contextRef="#ctx0" brushRef="#br0" timeOffset="-58898.51">30732 5968 1874 0,'0'0'48'0,"0"0"47"16,0 0 27-16,0 0 21 0,0 0 26 15,0 0 28 1,0 0 25-16,0 0 32 16,0 0 21-16,0 0 10 15,0 0-32-15,0 0-44 16,0 0-28-16,0 0-23 16,5 0-19-16,2 0-20 15,11 0-23-15,8 0-29 16,7 0-17-16,12 0-16 15,5 5 4-15,3-1 1 16,4 4 0-16,0-2 1 16,0 5-7-1,-6 0-10-15,-5-2-7 16,-12 2 2-16,-7-3 24 16,-10-1 26-16,-11-3 64 15,-11 4 6-15,-16 5 37 16,-9 7 20-16,-17 5 61 15,-16 11 37-15,-6-3 4 16,1 4-2-16,8-4-29 16,9-2-32-16,10-5-72 15,14-2-9 1,7-9-122-16,7-5-173 16,9-5-178-16,7-3-142 15,13-4-157-15,29-19-667 16,-1 0 0-16,6-6 0 15</inkml:trace>
  <inkml:trace contextRef="#ctx0" brushRef="#br0" timeOffset="-56824.86">31801 5955 1502 0,'0'0'7'0,"0"-1"16"16,0-2 11-16,0 3 4 16,0 0 3-16,0 0 8 15,0 0 17-15,0 0 25 16,0 0 22-16,0 0 11 16,0 0-3-16,0 0-11 15,0 0-4-15,0 0 2 16,0 0-2-1,0 0-5-15,0 0-14 16,0 0-25-16,0 0-17 16,0 0-7-16,0 0 0 15,0 0-6-15,0 0-4 16,0 0 0-16,0 0 0 16,0 0-3-16,0 0 0 15,0 0 1-15,0 0-2 16,0 0-3-16,0 0 0 15,0 0 5-15,0 0 10 16,-2 0 7-16,-2 0 4 16,1 0 13-16,0 0 14 15,0 0 15-15,-3 0 14 16,3 0 12 0,-3 0 11-16,-6 0 7 15,0 4 1-15,-11 3 4 16,1 4 7-16,-1 7-1 15,-3 2-6-15,5 2-11 16,9 0-15-16,-1 5-11 16,7-8-15-16,6 2-16 15,0-2-16-15,3 1-21 16,6-7-17 0,4 0-12-16,8-1-11 15,4-6-4-15,5-4-1 16,-2-1-3-16,1-1 2 15,-2-3 3-15,-5-1 5 16,-5-4 4-16,0 0 5 16,-8-9-5-16,1-2 1 15,-7-6-4-15,0-2-2 16,-1-4-4-16,-2-2-18 16,0-1-1-16,-5-2-6 15,-4 4-1-15,-3 0-5 16,-6 7-13-16,-3 2-43 15,-3 7-80 1,3 4-26-16,4 9-100 0,4-1-179 16,2 8-287-1,2 11 0-15,5 4 0 16,2 1 0-16</inkml:trace>
  <inkml:trace contextRef="#ctx0" brushRef="#br0" timeOffset="-56482.59">32090 6108 2405 0,'-2'10'9'0,"-1"8"10"15,-3 0-4-15,-1 0-33 16,1-4-78-16,3-8-90 15,6-5-243-15,-3 5 0 16,-2-4 0-16,4-2 0 16</inkml:trace>
  <inkml:trace contextRef="#ctx0" brushRef="#br0" timeOffset="-55543.71">32353 5851 2446 0,'0'-2'83'0,"0"2"42"15,0-1 25-15,0-1 16 16,0 1 7-16,0 2 1 16,3-2 4-16,3 1 11 15,10-6 5-15,9 2-46 16,8-4-34-16,6-3-42 15,-1 2-24-15,1 2-19 16,-6 2-11-16,-3 2 1 16,-9 3 8-1,-10 0 22-15,-6 0 19 0,-5 4 12 16,-7 5 11 0,-6 2 12-16,-7 4 11 15,-8 9 9-15,-9 4 18 16,4-1 3-16,5 4-11 15,7-4-37-15,7 2-24 16,8-6-26-16,4-2-15 16,5-1-28-16,5-4-24 15,4-2-17-15,2-4-13 16,1-3-4-16,-2-4 1 16,-7-2 27-16,-3-1 22 15,-7-2 23-15,-8-9 10 16,-6-6 25-16,-8-4 26 15,-4-10 12 1,-3-2 2-16,7 2 5 16,2 2-11-16,6 0-41 15,5 6-80-15,5 4-143 16,4 5-166-16,19-9-744 16,-5 12 0-16,5 3 0 15</inkml:trace>
  <inkml:trace contextRef="#ctx0" brushRef="#br0" timeOffset="-55042.85">31792 6523 2863 0,'7'-4'11'0,"7"-1"26"15,11 0 17-15,18-3 7 16,19 5 2-16,14-2 0 16,16 0 26-16,18 1 10 15,7 0-5-15,10-2-26 16,6 2-143-16,9-7-610 16,-26-3 0-16,-15 1 0 15,-23-3 0-15</inkml:trace>
  <inkml:trace contextRef="#ctx0" brushRef="#br0" timeOffset="-50417.19">31101 6685 1818 0,'0'0'14'0,"0"2"23"15,0-1 29-15,0 0 22 16,0 1 21-16,0 1 27 16,0-1 28-16,0-2 27 15,0 2 23-15,0-2 13 16,0 0 18-16,0 0-4 15,0-2-2-15,0 4 4 16,0-2 2-16,0 0 3 16,-2 1-3-16,-1 1-13 15,-7 4-20-15,-7 4-21 16,-11 5-22-16,-10 4-13 16,-4 10-28-1,-3-2-24-15,-2 4-20 16,11-3-34-16,2-2-14 15,6-2-14-15,9-5-12 16,10-6-15-16,4-5-19 16,4-2-15-16,8-2-4 15,14 0 1-15,14 2-3 16,18 0 5-16,16 0-10 16,5 2-5-16,4 2 8 15,-7-3 14-15,-9 5 18 16,-13 0 13-1,-10 1 2-15,-13-1-1 16,-11 1 0-16,-5-7 0 16,-7 0-7-16,-3-6-30 15,2 3-87-15,-2-3-155 16,3-3-193-16,3-34-486 16,7 22 0-16,1-4 0 15,5-6 0-15</inkml:trace>
  <inkml:trace contextRef="#ctx0" brushRef="#br0" timeOffset="-49776.33">31804 6767 2481 0,'-2'0'34'16,"-1"-1"35"-16,-1 1 27 15,-2 0 14-15,3 0 18 16,-5 0 38-16,-2 1 24 16,-10 6 33-1,-7 7 26-15,-6 8-4 16,-5 10-5-16,-5 7-21 15,8 6-23-15,5 2-16 16,8-1-19-16,11-3-49 16,5-5-49-16,14-5-61 15,12-8-56-15,12-10-33 16,9-9-39-16,14-4-31 16,1-10-15-16,0-7-10 15,-9-3-12 1,-13-6 15-16,-11-5 43 15,-13-4 51-15,-8-2 51 0,-2-3 47 16,-9 2 38 0,-5 1 33-16,-5 4 20 15,-4 1 14-15,0 8 2 16,4 5-68-16,11 9-119 16,4-2-198-16,37-2-528 15,-19 8 0-15,2-1 0 16,2 4 0-16</inkml:trace>
  <inkml:trace contextRef="#ctx0" brushRef="#br0" timeOffset="-49557.62">32033 7063 4306 0,'-5'28'-9'15,"-4"4"14"-15,-6 11 1 16,1 7-11-16,1-8-50 16,4-9-83-16,3-5-124 15,6-10-127-15,-3-12-302 16,6 2 0-16,-3-5 0 16,0-4 0-16</inkml:trace>
  <inkml:trace contextRef="#ctx0" brushRef="#br0" timeOffset="-48777.71">32456 6792 1076 0,'0'-1'80'16,"0"-1"42"-16,0 1 43 15,0 0 31-15,0 1 27 16,1 1 21-16,-1-2 18 16,0 1 14-16,-3 0 16 15,-8 0-21 1,-5 0 6-16,-5 4-10 16,-10 4-19-16,-4 7-22 15,-1 8-13-15,-4 10-12 16,2 7-19-16,6 7-13 15,9 6-19-15,5-3-34 16,12-2-58-16,6-5-66 16,9-7-56-16,12-7-49 15,6-12-28-15,9-6-22 16,7-8-9-16,0-6-8 16,-7-10-11-1,-4-4 17-15,-11-2 35 16,-12-3 55-16,-3-1 71 15,-9 0 87-15,-2 4 60 16,-5 2 30-16,-5 7 16 16,-7 5 30-16,-4 4 14 15,-3 9-38-15,-1 7-85 16,6 6-142-16,9 3-272 16,9 2-645-16,9-1 0 15,6-5 0-15,6-8 0 16</inkml:trace>
  <inkml:trace contextRef="#ctx0" brushRef="#br0" timeOffset="-41813.72">26670 3084 3745 0,'0'-1'-2'0,"0"0"25"15,0-2 37-15,0 1 28 16,3 2 16-16,-3 0 28 16,0 0 30-16,0 6 29 15,0 7 32 1,0 10 21-16,0 18 13 0,-6 9 6 16,3 15-2-16,-9 6-24 15,-1 3-3 1,-3-7-22-16,-2-1-46 15,5-10-110-15,1-10-84 16,1-6-81-16,5-11-131 16,3-8-168-16,0-13-249 15,1-2-385-15,-3-10 0 16,-1-8 0-16,-7-7 0 16</inkml:trace>
  <inkml:trace contextRef="#ctx0" brushRef="#br0" timeOffset="-41462.21">26455 3052 4933 0,'3'-15'-57'16,"7"-3"34"-16,4-3 12 15,12-3 3-15,7 4-6 16,7 6-2-16,5 5 17 15,-1 5 3-15,0 4-1 16,-5 7 75-16,-6 8-20 16,-9 3-34-16,-10 5-9 15,-7 6-4-15,-9-1 14 16,-9 2 10-16,-9-2-10 16,-13 2 0-16,-6-1-8 15,-10-2-12 1,3-4-29-16,2-2-76 15,8-2-103-15,16-10-183 16,9-9-497-16,8 0 0 16,10-5 0-16,10-7 0 15</inkml:trace>
  <inkml:trace contextRef="#ctx0" brushRef="#br0" timeOffset="-41202.75">27136 3080 5573 0,'-14'17'1'16,"-6"11"41"-16,0 12 88 16,-4 16 48-16,3 8-1 15,6 9-4-15,2 4 1 16,1-2-64-16,7-4-86 15,-1-7-62-15,-1-8-133 16,2-15-172-16,4-11-286 16,-7-12-451-16,0-11 0 15,1-17 0-15,-7-14 0 16</inkml:trace>
  <inkml:trace contextRef="#ctx0" brushRef="#br0" timeOffset="-40938.91">26965 3121 3676 0,'24'-25'74'16,"9"-3"67"-16,11 0 50 15,10 3 15-15,-6 12 10 16,-3 15 8-16,-7 12 9 16,-8 11 4-16,-9 4 6 15,-12 6-15-15,-15 8-9 16,-18-2-56-16,-14 3-51 15,-11-5-59-15,-2-5-58 16,-4-4-77 0,15-8-143-16,11-11-175 15,38-14-700-15,-9-5 0 16,21-12 0-16,12-10 0 16</inkml:trace>
  <inkml:trace contextRef="#ctx0" brushRef="#br0" timeOffset="-40622.57">27720 2831 4994 0,'-14'-8'25'0,"-9"0"62"16,-7 2 106-16,-5 0 34 16,10 3-4-16,3 8-17 15,9 7-17-15,10 8 13 16,13 5 5-16,10 12 8 15,9 8-23 1,7 8-60-16,7 4-102 16,-5 1-35-16,-9-2-16 15,-16-5 37-15,-13-5 41 16,-13-11-42-16,-19-4-62 16,-10-9-66-16,-8-4-75 15,-7-6-87-15,5-10-168 16,18-12-780-16,4 1 0 15,15-4 0 1,12-2 0-16</inkml:trace>
  <inkml:trace contextRef="#ctx0" brushRef="#br0" timeOffset="-39748">26348 3896 3206 0,'25'-3'55'0,"19"3"43"15,24-1 33-15,28-4 35 16,20-5 36-16,27-2 42 16,17-6 18-16,13-2 6 15,6-2 0-15,-1 2-6 16,-12 0-51-16,-14 4-67 16,-19 1-69-16,-22 3-112 15,-29 3-164 1,-16-1-295-16,-32-1-475 15,-18 4 0-15,-15 2 0 16,-18-3 0-16</inkml:trace>
  <inkml:trace contextRef="#ctx0" brushRef="#br0" timeOffset="-33016.06">26393 3057 2005 0,'-1'-3'-7'0,"-1"-1"17"15,-1 2 13-15,3 0 6 16,0 2 12-16,0 0 26 15,0 0 27-15,0 0 28 16,0 0 27-16,0 0 38 16,0 0 16-16,0 0 11 15,0 0 24-15,-3 0 19 16,3 0-1 0,-3 1-12-16,0 6 0 15,-5 12-10-15,-6 12-18 16,-2 11-13-16,-5 11-19 15,-4 6-22-15,2-1-32 16,3 4-25-16,-4 1-9 16,5-3-14-16,1-3-24 15,-3-6-18-15,6-7-20 16,1-7-36-16,2-7-66 16,5-5-118-16,5-7-145 15,8-9-248-15,-5-3-341 16,1-6 0-16,1-7 0 15</inkml:trace>
  <inkml:trace contextRef="#ctx0" brushRef="#br0" timeOffset="-32358.33">26063 2865 2076 0,'12'-3'55'15,"11"-1"39"1,10-2 16-16,16-5 7 16,15 0 25-16,14-4 26 15,10-8 24-15,14 2 32 16,15-6 22-16,16-2-5 15,14 4-40-15,8-2-37 16,7 2-16-16,1 3-11 16,-11 0-25-16,-13 3-31 15,-17 4-28-15,-17 2-36 16,-22 6-23-16,-17-1-4 16,-19 4-3-16,-15 1-2 15,-13 0 13-15,-10 2 8 16,-3 1 9-1,-6 0 8-15,0 0 15 16,0 6 24-16,0 11 19 16,0 14 12-16,-3 19 11 15,-6 25 16-15,3 16-2 16,-4 16-1-16,0 8-5 16,3 4-1-16,-5-4-9 15,1-6-26-15,-5-10-62 16,4-13-172-16,4-17-955 15,5-20 0 1,3-27 0-16,11-27 0 16</inkml:trace>
  <inkml:trace contextRef="#ctx0" brushRef="#br0" timeOffset="-31017.48">27326 3806 3486 0,'0'0'5'0,"0"-1"30"15,0 1 18-15,0 0 3 16,0 0 2-16,0 0 9 16,0 0 29-16,2 1 30 15,-2 4 14-15,3 6 26 16,1 9-13-16,4 6-17 16,2 11-9-16,7 2 1 15,2 1-1-15,1 0-7 16,4-3-23-16,3-5-39 15,0-6-12 1,5-7-18-16,-4-3-30 16,0-7-56-16,-3-3-62 15,-4-3-46-15,-1-2-49 16,-2-2-72-16,-8-3-92 16,3-8-99-16,-2-6-242 15,-6 3 0-15,-5 1 0 16,-2-2 0-16</inkml:trace>
  <inkml:trace contextRef="#ctx0" brushRef="#br0" timeOffset="-30657.71">27389 4043 3204 0,'0'0'-2'0,"0"1"51"15,3 3 46-15,8 4 39 16,5 8 12-16,10 8 13 16,6 7 14-16,4-2 9 15,0 3 13-15,-1-4 28 16,-4-5-19-16,-4-7-48 16,-3-3-50-1,-10-9-40-15,-2-1-22 0,-9-1-17 16,-2-2-10-1,-2-5-11-15,-2-3-28 16,-7-6-23-16,0-3-22 16,-2-7-33-16,-1 3-56 15,2 2-97-15,5 2-132 16,3-4-446-16,-4 12 0 16,4 5 0-16,0 1 0 15</inkml:trace>
  <inkml:trace contextRef="#ctx0" brushRef="#br0" timeOffset="-29912.88">27376 4140 2386 0,'10'3'129'15,"-1"1"51"-15,11 3 44 16,1 7 24-16,6 4 17 15,5 4 10-15,6 3 18 16,4 6 7-16,-3-4 4 16,0 3-63-16,-6-7-62 15,-6-3-51 1,-6-5-50-16,-5-7-35 16,-3-5-18-16,-3-4-9 15,-5-13-18-15,1-9-11 16,-2-8-6-16,-4-6 3 15,0-4-5-15,0 0-1 16,0 4-10-16,0-1-11 16,0 1-36-1,0-1-56-15,0 7-63 16,5-2-134-16,10 3-176 0,-8 8-270 16,1 7 0-1,4 0 0-15,-5 11 0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49:36.647"/>
    </inkml:context>
    <inkml:brush xml:id="br0">
      <inkml:brushProperty name="width" value="0.05292" units="cm"/>
      <inkml:brushProperty name="height" value="0.05292" units="cm"/>
      <inkml:brushProperty name="color" value="#FF0000"/>
    </inkml:brush>
  </inkml:definitions>
  <inkml:trace contextRef="#ctx0" brushRef="#br0">18452 7780 2395 0,'-12'0'-14'0,"-5"0"1"16,-7 4 6-16,-3-1 16 15,6 4 27-15,-3-3 16 16,6 4 13-16,-1-1 6 16,-1 3 13-16,-3 3 30 15,-4 2 4 1,-3 3 11-16,-4 7 7 16,-4 7-4-16,-4 5-23 15,-3 11-15-15,-6 10-2 16,-3 9 8-16,0 10 1 15,0 14 0-15,0 14 5 16,3 10 6-16,3 11-3 16,1 5-4-16,7 4 5 15,3 7 6-15,7 8-5 16,6 10-15 0,7 11-8-16,7 14-6 15,10 1-17-15,12 10-15 0,6 3-8 16,13-5-7-1,9-7-3-15,7-3 1 16,5-7 5-16,12-10 12 16,5-6 3-16,14-10 10 15,11-11 16-15,18-15-3 16,12-11-3-16,9-19 9 16,13-19 0-16,14-22 9 15,12-17-11-15,11-28-17 16,14-18 4-1,7-22-10-15,2-14-6 16,-6-14 32-16,-5-14-3 0,-5-8-18 16,-15-5-16-1,-16-8-4-15,-10-7-3 16,-16-7 8-16,-16-4-4 16,-17-6-20-16,-22-12-12 15,-20-10 0-15,-25-19 15 16,-19-22 0-16,-22-25 39 15,-23-22-23-15,-22-23 21 16,-11-17-7-16,-17-13-9 16,-13-1 15-16,-11 0-5 15,-10 20-69 1,-13 14-18-16,-14 25 6 16,-14 25-41-16,-19 37 6 15,-14 36-31-15,-20 40-5 16,-23 46 2-16,-12 47 2 15,-13 59 10-15,-19 64 26 16,4 82-54-16,14 70-149 16,24 70-186-16,41 40-681 15,59 26 0-15,57-13 0 16,59-24 0 0</inkml:trace>
  <inkml:trace contextRef="#ctx0" brushRef="#br0" timeOffset="3048.59">21913 9864 2807 0,'-40'29'15'0,"-12"15"33"15,-16 11 29-15,-13 18 20 16,10 2 17-16,-2 3 22 16,2 9 23-1,4 16 18-15,2 11 20 16,2 13 5-16,16 12-9 16,16 7-33-16,14 3-24 15,30-8 3-15,31-1-10 16,37-13-15-16,27-14-18 15,31-19-12-15,26-19-17 16,15-24-8-16,11-24-2 16,2-20 4-16,-3-23-4 15,-8-19-21-15,-15-22-7 16,-27-23-3-16,-18-27-6 16,-20-27 4-16,-22-25-6 15,-24-27 0 1,-22-21-2-16,-20-13-6 15,-26-5 3-15,-29 9 9 16,-30 23-1-16,-32 23 1 16,-31 37-4-16,-31 35-12 15,-22 38 1-15,-18 35-15 16,-6 42-38-16,-4 44-69 16,7 44-123-16,18 39-197 15,32 22-534 1,26 38 0-16,40 7 0 0</inkml:trace>
  <inkml:trace contextRef="#ctx0" brushRef="#br0" timeOffset="4359.03">23133 9667 2900 0,'-1'0'-20'0,"-1"0"36"16,0 0 24-16,1 0 12 16,-1 0 9-16,2 0 16 15,0 0 20-15,-1 0 33 16,1 0 27-1,-2 0 60-15,1 0-4 16,-1 0-7-16,2 0 0 16,0 0 4-16,0-3-14 15,0-7-17-15,2-6-16 16,2-14-29-16,7-15-26 16,5-12-14-16,11-17-17 15,8-8-26-15,7-10-21 16,8-5-13-16,7-2 12 15,2 3 6-15,9 1 0 16,2 5 1-16,6 2 5 16,10 7 0-1,4 2 5-15,0 10 4 16,0 5 4-16,-4 11 8 16,-16 4-5-16,-13 9-12 15,-17 7-41-15,-14 9-41 16,-13 5-81-16,-7 5-94 15,-6 5-90-15,-3 3-126 16,-4 1-142-16,-7-3-325 16,-2 5 0-16,-4 2 0 15,-1 1 0-15</inkml:trace>
  <inkml:trace contextRef="#ctx0" brushRef="#br0" timeOffset="4644.47">24138 8127 1867 0,'0'-1'125'15,"0"-2"57"-15,0 1 38 16,0-3 30-16,0 4 12 16,3-2 28-16,4 0 28 15,10-3 17-15,13 0 21 16,13-5-33-16,9-3-47 16,7-1-46-16,-6 2-34 15,-8 5-31-15,-17 4-4 16,-14 6-10-16,-18 14 11 15,-19 12-7 1,-21 15-31-16,-16 11-10 16,-5 8-32-16,1-1-69 15,11-2-146-15,25-9-286 16,18-20-742-16,24-5 0 16,22-14 0-16</inkml:trace>
  <inkml:trace contextRef="#ctx0" brushRef="#br0" timeOffset="5190.1">23503 9939 4324 0,'-3'0'12'16,"-3"0"62"-1,3 0 48-15,0 0 11 16,2 0-2-16,1 0 8 15,7-4 8-15,8-7 11 16,13-14 11-16,13-13 27 16,23-9-32-16,11-14-65 15,9-5-46-15,10-8-10 16,-1-1-2-16,-6-4-12 16,-8 4-45-16,-11 9-90 15,-14 9-142-15,-10 7-171 16,-6 4-630-16,-15 14 0 15,-13 4 0 1</inkml:trace>
  <inkml:trace contextRef="#ctx0" brushRef="#br0" timeOffset="5448.63">24287 9072 3794 0,'0'4'22'15,"0"0"45"-15,0 0 44 16,6 1 34-16,10 1 16 15,9-4 9-15,5 1 12 16,0 0 14-16,-1 3 7 16,-11 3 8-16,-12 3-1 15,-14 11-40-15,-16 10-42 16,-13 9-34-16,-11 8-14 16,-6 10-13-1,2-3-34-15,10-6-72 16,8-1-118-16,15-8-159 15,34-10-790-15,-11-6 0 16,9-8 0-16,8-12 0 16</inkml:trace>
  <inkml:trace contextRef="#ctx0" brushRef="#br0" timeOffset="6190.77">23234 10564 4165 0,'22'-3'-66'15,"13"-5"46"-15,21-7 47 16,16-6 25-16,15 1 20 16,7-6 22-16,2-2 24 15,2 0 14-15,-5 2-1 16,-10-4 65-16,-6 3-45 16,-10-2-117-1,-13-1-127-15,-10-3-115 16,-14 2-125-16,-9-6-111 15,-10 1-88-15,-8 3-163 16,-6 4 0-16,-8 4 1573 16,-2 3-1338-16,-5 3 62 15,-8 3 96-15,-1 4 155 16,-1 2 144-16,2 7 140 16,6 3 154-16,5 0 102 15,11 0 91-15,2 6 7 16,13 2-31-1,8 7-42-15,10 4-52 16,4 8-73-16,13 3-63 16,-3 3-51-16,-4 2-45 15,-9 2-14-15,-12-5-24 16,-12 2-35-16,-12-1-22 16,-19-2-17-16,-12-1-33 15,-14 1-69-15,-6 0-113 16,2-6-152-16,23-7-350 15,-4 1 0-15,17-4 0 16</inkml:trace>
  <inkml:trace contextRef="#ctx0" brushRef="#br0" timeOffset="6629.31">23207 11443 4442 0,'0'0'-66'16,"3"2"55"-16,7 3 54 15,17 3 23 1,17 4 16-16,21 3 26 16,18 4 33-16,10 1 34 15,5 1 34-15,-6 0 60 16,-2 2-5-16,-14-1-76 15,-15-4-88-15,-14 2-62 16,-11-5-94-16,-11-2-138 16,-7-5-151-16,-6-7-161 15,3-9-152-15,-12-6-199 16,3-8 0-16,-9-10 0 16,-6-8 0-16</inkml:trace>
  <inkml:trace contextRef="#ctx0" brushRef="#br0" timeOffset="6890.84">23910 11386 3657 0,'-14'-2'80'0,"-1"2"39"16,5 5 45-16,0 4 38 15,20 7 13-15,18 15 5 16,14 6 1-16,8 9 3 16,12 5 0-16,-1 4-52 15,-10-3-26-15,-11 1-41 16,-18-6-46-16,-13-5-35 15,-18-4-12-15,-16-5-12 16,-16-3-9 0,-9-6-22-16,-8-3-51 0,5-7-104 15,9-2-138 1,17-7-221-16,0-2-388 16,10-3 0-16,-4-3 0 15,-1 2 0-15</inkml:trace>
  <inkml:trace contextRef="#ctx0" brushRef="#br0" timeOffset="7280.95">23071 11780 4595 0,'2'4'-33'0,"7"7"52"16,12 10 47-16,14 16 41 16,19 15 31-16,20 23 43 15,19 12 53-15,21 15 33 16,7 4 25-16,7 6 45 15,-5-5-12 1,-19-3-53-16,-24-10-70 0,-25-8-124 16,-18-17-99-16,-17-11-106 15,-9-13-166-15,-2-11-155 16,-2-15-164-16,1-13-128 16,-5-41-227-16,3 14 0 15,-3-7 0 1,-3-11 0-16</inkml:trace>
  <inkml:trace contextRef="#ctx0" brushRef="#br0" timeOffset="7582.5">24057 12632 2933 0,'-10'-10'169'0,"-5"-2"47"16,1 0 31-16,6 2 15 16,5 5 14-16,12 14 13 15,12 5 5-15,8 11 4 16,10 11 4-1,7 10-120-15,3 4-46 16,-7 3-45-16,-7-1-30 0,-16-3-13 16,-11-2-11-1,-19-5-5-15,-16-6 0 16,-17 0 0-16,-11-7 0 16,-15 2 7-16,0-4-3 15,5-4-19-15,10 0-52 16,16 0-90-16,13-4-171 15,18-11-297-15,7 5-409 16,13-2 0-16,4-4 0 16,1 2 0-16</inkml:trace>
  <inkml:trace contextRef="#ctx0" brushRef="#br0" timeOffset="9971.51">26009 14280 2998 0,'-15'-8'31'16,"-1"-3"48"-16,-13-3 42 16,-7 0 30-16,-9 1 28 15,-4-1 22-15,-8 7 9 16,-9-2 8 0,-15 4 7-16,-11 3-4 15,-12 4-17-15,-12 8-23 16,-6 10-14-16,-3 8-7 15,4 13 15-15,12 15 15 16,18 4 9-16,24 3 14 16,26 5-12-16,25 0 20 15,34-4 6-15,32-2-33 16,31-3-61-16,32-12-67 16,22-11-89-1,21-15-63-15,3-10-29 16,-1-14-28-16,-12-9-9 15,-12-10-28-15,-19-15-17 16,-20-10 5-16,-18-13 32 16,-18-11 42-16,-18-5 45 15,-23-8 25-15,-17-1 11 16,-25 3 1-16,-28 6 6 16,-30 10-6-16,-27 12-33 15,-33 13-9-15,-25 13-12 16,-18 16-72-1,-3 19-26-15,4 26-122 0,44 18-618 16,3 27 0-16,35 15 0 16,28 4 0-1</inkml:trace>
  <inkml:trace contextRef="#ctx0" brushRef="#br0" timeOffset="14487.82">30198 9995 938 0,'0'0'5'0,"-3"0"25"15,3-3 16-15,-3 3 8 16,6 0 9-16,-6 0 16 16,6 0 19-16,-3 0 17 15,0 0 22 1,0 0 20-16,0 0 9 16,0 0-13-16,0 0-8 15,0 0 6-15,9 0 6 16,6 0 5-16,11 0 2 15,13 0 1-15,13 0-12 16,9 0-6-16,6 3-6 16,3 1-2-16,2 5-2 15,-1 3-12-15,-4 2-14 16,1 3-22 0,-8-1-19-16,-2 4-19 15,-10 1-27-15,-8-2-27 16,-7 2-34-16,-7 1-44 15,-4-5-71-15,-8-2-87 16,-2-5-93-16,-3-6-74 16,-4-2-178-16,-2 0 0 15,-5-2 0-15,-1 0 0 16</inkml:trace>
  <inkml:trace contextRef="#ctx0" brushRef="#br0" timeOffset="14795.71">31091 10134 2262 0,'-2'-7'81'16,"2"6"11"-16,0-3 35 16,6 2 23-16,6 2 16 15,6 2 7-15,5 3 11 16,7 8 3-16,-3 3 7 15,-6 8-41-15,-7 1-15 16,-7 0 2-16,-7 2-26 16,-12-4-21-16,-6 2-11 15,-11-4-8-15,-4-2-12 16,-6-5-40-16,3 3-102 16,9-9-213-16,9-27-531 15,6 28 0 1,12-5 0-16,12 0 0 15</inkml:trace>
  <inkml:trace contextRef="#ctx0" brushRef="#br0" timeOffset="26034.6">4881 16003 1983 0,'0'-2'-2'16,"0"0"19"-16,0 1 9 15,0-1 12-15,0 2 17 16,0 0 14-16,0 0 6 16,0 0 5-16,0 0 9 15,0 0 28-15,0 0 11 16,0 0 9-1,0 0 21-15,0 0 13 16,0 0 13-16,0 0 10 16,0 0 11-16,0-2 5 15,0 2 6-15,0 0-10 16,-2 0-22-16,-6 4-26 16,-2 6-26-16,-2 3-25 15,-3 14-21-15,5 8-20 16,5 9-16-1,2 8-10-15,7 3-15 16,10 4-9-16,7-3 2 16,11-5-5-16,11-8-9 15,7-5-34-15,1-11-84 16,-1-6-92-16,-2-10-176 16,17-13-522-16,-25-1 0 15,-14-8 0-15,-8-5 0 16</inkml:trace>
  <inkml:trace contextRef="#ctx0" brushRef="#br0" timeOffset="26538.31">5392 16121 3671 0,'-10'-3'8'16,"-5"-2"19"-16,-8 5 28 16,-1 2 49-16,3 15 27 15,0 10 12-15,9 12 4 16,5 11-1-16,4 2-3 16,10-3 9-1,8-8-40-15,9-10-52 16,3-13-59-16,8-11-77 15,-2-14-41-15,-6-8-19 16,-7-13-4-16,-9-3 5 16,-4-2 12-16,-7 2 16 15,0 7 53-15,-2 6 56 16,2 5 36-16,0 10 52 16,6 8 37-16,2 16 15 15,11 10 3 1,2 12-1-16,3 10 5 15,-4 5 6-15,-5-1-21 16,-9 4-12-16,-6-4 0 16,-12-4-23-16,-6-8-30 15,-9-4-42-15,-2-14-67 16,-1-11-101-16,3-10-115 16,7-15-197-16,5-18-484 15,11-7 0-15,2-6 0 16,7-9 0-1</inkml:trace>
  <inkml:trace contextRef="#ctx0" brushRef="#br0" timeOffset="26938.62">5597 16311 3902 0,'20'2'68'0,"7"6"11"15,0 10 5-15,0 7 9 16,-12 4 16-16,-10 9 16 15,-1-5 9-15,-8-4 6 16,1-9-4-16,-1-11-24 16,0-6-52-1,-1-13-12-15,4-10-11 16,-1-12-16-16,5-4-25 16,6-1-23-16,2 7-13 15,1 3-13-15,2 13 10 16,0 8 12-16,2 6 13 15,2 8 5-15,-2 4 6 16,4 1 9-16,-1 1 12 16,0-6 11-16,0-5 10 15,2-3 8 1,-4-11-2-16,-2-9-15 16,-9-6-22-16,0-3-38 15,-5-5-87-15,-1 4-112 16,0 5-145-16,3 0-489 15,-4 12 0-15,2 1 0 16,-1 6 0-16</inkml:trace>
  <inkml:trace contextRef="#ctx0" brushRef="#br0" timeOffset="27292.05">6095 16146 3684 0,'17'17'104'0,"5"13"10"15,4 10 2 1,-1 13 2-16,-11 1-3 0,-2-2-32 15,-3-2-64-15,-4-9-98 16,1-14-143 0,-2-15-195-16,-4-19-310 15,-1-1 0-15,-16-4 0 16,-1-15 2481-16,-6-6-2110 16,-1-2 80-16,-1-13 82 15,14-4 70-15,1 3 68 16,7 7 91-16,5 3 125 15,13 7 160-15,10 5 133 16,6 4-26-16,8 11-77 16,2 5-74-1,-7 9-81-15,-13 11-65 16,-11 8-36-16,-8 10-34 16,-9 3-60-16,-5 5-82 15,0-5-118-15,4-8-145 16,6-15-382-16,0-5 0 15</inkml:trace>
  <inkml:trace contextRef="#ctx0" brushRef="#br0" timeOffset="27521.95">6365 16201 3785 0,'4'13'114'0,"-1"7"11"15,6 5 9-15,5 5 6 16,5-11 9-16,4-4 8 15,1-8 0-15,-4-8 2 16,1-11-1-16,-9-9-98 16,-8-4-82-16,-4-3-111 15,-4-4-150-15,-7 0-141 16,6-1-431-16,-11 10 0 16,4 1 0-16,6 5 0 15</inkml:trace>
  <inkml:trace contextRef="#ctx0" brushRef="#br0" timeOffset="27768.68">6568 16009 3783 0,'0'0'131'15,"0"0"18"-15,-3 4 5 16,0 6 5-16,3 4 5 16,-2 7 8-16,4 4 14 15,10 5 6-15,6 0 5 16,6 2-101-16,7-2-33 15,1-2-14-15,-5-2-8 16,-7-3-11 0,-10-5-28-16,-5-3-42 15,-4-4-96-15,-8-5-96 16,-5-3-161-16,0-6-560 16,-9 1 0-16,-2 1 0 15,3-2 0-15</inkml:trace>
  <inkml:trace contextRef="#ctx0" brushRef="#br0" timeOffset="28149.27">6670 15749 3832 0,'4'-10'-13'0,"12"1"10"15,11 3 28-15,14 1 80 16,17 14 70-16,20 20 46 15,1 13 22-15,2 18 12 16,-10 15 14-16,-17 8 2 16,-27 9 2-16,-19 8-50 15,-22-1-81-15,-21 1-221 16,-4-6-332 0,-9-50-694-16,-12 30 0 15,6-13 0-15,1-15 0 16</inkml:trace>
  <inkml:trace contextRef="#ctx0" brushRef="#br0" timeOffset="29755.86">7946 16743 1576 0,'0'0'29'16,"0"0"47"-16,0 0 41 15,0 0 38-15,0 0 29 16,-3 0 27-16,-1 0 24 16,-6 0 18-16,0 0 22 15,-5 6 15-15,-1 3 13 16,-1 9-19-16,1 10-19 16,2 14-24-1,4 11-10-15,7 12-10 16,0 9-10-16,3 4-12 15,6-3-23-15,7-3-26 16,7-14-37-16,11-9-64 16,7-10-104-16,4-14-137 15,6-15-202-15,31-19-646 16,-37-7 0-16,-3-13 0 16,-9-10 0-16</inkml:trace>
  <inkml:trace contextRef="#ctx0" brushRef="#br0" timeOffset="30348.51">8287 16883 3376 0,'0'-1'6'16,"0"1"15"-16,0-3 27 15,3 3 62-15,0 4 44 16,4 12 35-16,2 11 24 16,-1 13 11-16,-2 12 2 15,-3 10 6-15,1 2-12 16,-4-3-35-16,0-3-74 15,0-12-178-15,3-10-243 16,38-22-677-16,-33-7 0 16,2-14 0-16,-4-20 0 15</inkml:trace>
  <inkml:trace contextRef="#ctx0" brushRef="#br0" timeOffset="30640.63">8222 16839 4588 0,'0'-13'-23'16,"3"-6"4"-16,10-3 5 15,9-2 11-15,14 4 10 16,7 6 5-16,10 7 8 16,-2 7 11-1,0 11 3-15,-11 11 3 16,-9 10 23-16,-15 10-4 0,-12 5-5 15,-19 5-19 1,-8-2-28-16,-14-6-38 16,-1-5-57-16,-4-9-70 15,4-9-101-15,11-12-145 16,7-15-376-16,13-2 0 16,4-3 0-16,6-6 0 15</inkml:trace>
  <inkml:trace contextRef="#ctx0" brushRef="#br0" timeOffset="31015.58">8847 16946 4704 0,'-17'0'-24'0,"-7"0"16"16,-3 3 12 0,-3 7 24-16,11 4 23 15,5 8 16-15,3 11 7 16,8 2 1-16,3 5 0 15,11 1 41-15,5-3-30 16,7-7-36-16,4-9-47 16,1-2-94-16,-1-10-92 15,1-5-143-15,-1-9-144 16,-8-17-376 0,-2 6 0-16,-2-6 0 0,-3-3 0 15</inkml:trace>
  <inkml:trace contextRef="#ctx0" brushRef="#br0" timeOffset="31481.62">9045 16917 3558 0,'0'-1'-6'15,"0"1"25"-15,0 5 33 16,0 12 45-16,0 11 31 15,0 13 18-15,-1 9 10 16,-2 3 4-16,-2-3 2 16,-2-1 7-1,1-12-20-15,0-9-55 16,1-12-48-16,5-12-66 16,-3-14-33-16,0-13-20 15,3-15-7-15,-4-11-3 16,4-8 0-1,0-1 5-15,7 0 15 0,4 6 33 16,2 5 16-16,8 6 29 16,6 9 23-16,-1 6 15 15,1 8 8 1,-3 11 16-16,-4 7 5 16,1 11 1-16,-5 14-2 15,-2 10 1-15,-5 7 0 16,-4 9-13-16,-5 3-49 15,-2 1-69-15,0-8-86 16,1-7-130-16,1-18-183 16,0-22-391-16,0 5 0 15,1-7 0-15,-1-6 0 16</inkml:trace>
  <inkml:trace contextRef="#ctx0" brushRef="#br0" timeOffset="31763.34">9047 17116 3974 0,'0'-2'-28'15,"3"2"11"-15,7-1 20 16,7 1 36-16,10 0 15 16,7-3 4-16,6 2 0 15,5-1-32-15,-5-2-68 16,-2 3-128-16,7-7-621 16,-25 6 0-16,-5-1 0 15</inkml:trace>
  <inkml:trace contextRef="#ctx0" brushRef="#br0" timeOffset="32233.67">9243 16632 3648 0,'0'0'11'0,"3"4"15"16,7 5 43-16,10 13 55 15,11 12 39-15,8 10 22 16,2 13 10-16,0 8 1 15,-8 7-1-15,-8 5-8 16,-11 3-36-16,-10 0-94 16,-8-5-219-16,-13-15-847 15,-14 0 0-15,-7-10 0 16</inkml:trace>
  <inkml:trace contextRef="#ctx0" brushRef="#br0" timeOffset="43078.91">8502 17766 3048 0,'0'0'25'0,"0"0"32"15,-2 0 28-15,-2 0 23 16,-5 4 30-16,0-1 29 16,-3 6 28-1,1 1 16-15,2 1 15 16,5-1 10-16,2-4-57 16,5-4-34-16,11-2-55 15,10-15-68-15,18-9-84 16,16-10-95-16,15-12-132 15,5-8-140-15,-4-8-370 16,-11 15 0 0,-12 4 0-16</inkml:trace>
  <inkml:trace contextRef="#ctx0" brushRef="#br0" timeOffset="44597.94">7936 18587 402 0,'-3'-7'8'0,"-1"0"11"16,-2 2 11-16,1-2 6 16,-1 5 1-16,0 2 0 15,3 0-1-15,-1 0-6 16,2 0-10-16,0 0-22 15,2-4-19-15,-1 3-35 16,1 1-59-16,0-3 0 16,0 3 0-16,0 0 0 15</inkml:trace>
  <inkml:trace contextRef="#ctx0" brushRef="#br0" timeOffset="45011.59">7891 18550 506 0,'0'0'61'0,"0"-3"32"15,0 3 26-15,0 0 21 16,0 0 18-16,0 0 17 16,0 0 23-16,0-1 31 15,0-2 24-15,0 3-24 16,0-3-8-16,0-1-19 16,0 0-9-16,0 1 3 15,0-3-1-15,0 1-2 16,0-1-5-16,0 1-14 15,0-1-7 1,0 3-1-16,0 2 1 16,0-1 2-16,0 4-6 15,0-2-3-15,0 0 1 16,0-2-2-16,0 10-6 16,-5 5-13-16,-2 8-16 15,-1 3-19-15,-5 8-13 16,4-4-14-16,2-6-19 15,4-6-31-15,11-6-21 16,16-6-20-16,21-12-45 16,22-17-69-16,23-15-73 15,20-17-63-15,10-17-135 16,2-13-554-16,-7 8 0 16,-10 4 0-16,-21 7 0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1:00.491"/>
    </inkml:context>
    <inkml:brush xml:id="br0">
      <inkml:brushProperty name="width" value="0.05292" units="cm"/>
      <inkml:brushProperty name="height" value="0.05292" units="cm"/>
      <inkml:brushProperty name="color" value="#FF0000"/>
    </inkml:brush>
  </inkml:definitions>
  <inkml:trace contextRef="#ctx0" brushRef="#br0">12203 11009 1496 0,'34'64'38'0,"19"12"16"16,26 12 28-16,26 9 20 15,9-26 16 1,11-29 14-16,4-17 10 15,6-15 6-15,4-12 11 16,0-18-16-16,1-14-3 16,-5-9-12-16,-7-13-26 15,-4-9-20-15,-10-10-12 16,-7-10-6-16,-3-9 2 16,-9-13 2-16,-10-14-2 15,-15-6-4-15,-16-8-6 16,-23-7 2-1,-20-7 0-15,-25 2 0 0,-31 1-4 16,-36 4-2-16,-35 12-6 16,-37 15 11-16,-33 14 6 15,-30 19 12 1,-17 31 5-16,-11 27 7 16,-12 32 15-16,3 45 12 15,7 44 2-15,9 52-7 16,23 48-56-16,44 49-134 15,55 18-279-15,60 13-491 16,55-12 0-16,53-27 0 16,53-35 0-16</inkml:trace>
  <inkml:trace contextRef="#ctx0" brushRef="#br0" timeOffset="844.95">15842 9656 3146 0,'-46'-6'7'16,"-19"5"14"-16,-25 10 7 15,-29 12 14 1,1 28 29-16,-11 26 23 16,-12 32 39-16,2 28 15 15,9 32 9-15,13 27 4 16,27 11 1-16,29 10-9 15,34-7 1-15,30-18-7 16,38-17-24-16,42-25-22 16,33-23-40-16,33-26-15 15,26-29-16 1,25-31-19-16,15-22-7 0,6-32-12 16,0-26-11-1,0-28-7-15,-16-21-3 16,-19-27 5-16,-15-21 7 15,-24-17 1-15,-25-17 17 16,-22-21 14-16,-33-9-2 16,-33-12 2-16,-34-7-12 15,-46 9-15-15,-49 14-9 16,-57 24-4-16,-48 35-8 16,-43 39-6-16,-37 41-35 15,-10 47-61-15,5 44-138 16,15 29-586-1,29 34 0-15,44 8 0 16,47-3 0-16</inkml:trace>
  <inkml:trace contextRef="#ctx0" brushRef="#br0" timeOffset="1573.52">15756 7204 2087 0,'-31'-17'47'0,"-20"-1"45"15,-16 0 31-15,-24 5 16 16,-6 13 22-16,-13 20 29 15,-14 13 27-15,-11 20 31 16,0 20 28-16,4 28 2 16,2 26-31-16,14 27-40 15,17 19-27-15,31 12-17 16,28-1-12 0,40-13-19-16,44-15-28 15,39-27-27-15,36-23-29 16,33-25-9-16,31-21-3 15,17-26-6-15,21-19-3 16,9-21 2-16,-6-20-9 16,-7-20-10-16,-10-18-2 15,-17-21 1-15,-21-27-1 16,-17-20-5-16,-23-28-9 16,-19-21-7-16,-29-20-1 15,-30-6-9 1,-33-4-10-16,-33 6-12 15,-47 18-5-15,-51 23-5 16,-49 28-5-16,-44 37-5 16,-45 44-43-16,-27 38 1 15,-12 50-2-15,-7 51 4 16,6 54 17-16,24 48-75 16,39 53-247-16,40 38-376 15,57 32 0-15,59 1 0 16,64-10 0-1</inkml:trace>
  <inkml:trace contextRef="#ctx0" brushRef="#br0" timeOffset="7548.42">12635 5947 414 0,'0'-6'108'0,"0"0"44"15,0 1 38-15,0 1 46 16,0 2 32-16,0 2 15 16,0 0 28-16,0 6 49 15,-3 12 26 1,-7 15-39-16,-7 23-28 15,-6 18-31-15,-5 14-30 16,-2 5-41-16,3-4-32 16,8-10-28-16,4-9-96 15,8-18-152-15,10-15-214 16,5-22-523-16,8-10 0 16,-1-18 0-16,5-15 0 15</inkml:trace>
  <inkml:trace contextRef="#ctx0" brushRef="#br0" timeOffset="7809.13">12413 5960 2727 0,'8'-11'17'15,"15"-8"13"-15,10-7 3 16,17-7 0-16,11-3-1 16,13-4-8-16,0-3-30 15,-6 4-66-15,-7-1-75 16,-11 3-73-16,-15 11-270 16,-19 9 0-16,-12 9 0 15,-14 9 0 1</inkml:trace>
  <inkml:trace contextRef="#ctx0" brushRef="#br0" timeOffset="8037.68">12378 6132 1896 0,'0'11'110'15,"4"1"59"-15,8 1 21 16,11-5 3-16,13-1 1 15,11-11 0-15,7-3-26 16,1-4-76-16,1-3-120 16,-1-9-194-1,-12 0-369-15,-8 4 0 16,-7 3 0-16,-9-1 0 16</inkml:trace>
  <inkml:trace contextRef="#ctx0" brushRef="#br0" timeOffset="8243.45">12831 6049 2413 0,'-11'21'157'0,"-2"8"59"16,4 8 39-16,2 6 17 15,10-6 11-15,7-10 9 16,12-4 2-16,5-13 5 16,9-7 2-16,5-14-114 15,-2-12-66 1,-9-5-87-16,-12-9-78 15,-11 0-88-15,-9 2-108 16,-6 0-148-16,4 0-476 16,-17 19 0-16,-5 7 0 15</inkml:trace>
  <inkml:trace contextRef="#ctx0" brushRef="#br0" timeOffset="8511.36">13019 6143 2420 0,'5'19'155'16,"-1"5"36"0,-3 8 24-16,2 8 8 15,-4-5 3-15,-4-6 3 16,3-4 13-16,0-6 7 16,-1-11-16-16,1-8-122 15,2-10-40-15,0-11-35 16,2-8-31-16,5-11-43 15,2-5-44-15,3-4-81 16,8 2-154-16,8-3-484 16,-14 10 0-16,-1 9 0 15,-2 7 0-15</inkml:trace>
  <inkml:trace contextRef="#ctx0" brushRef="#br0" timeOffset="9278.35">13193 6048 2409 0,'2'14'155'0,"-2"6"49"16,0 2 27-16,0 9 8 15,1-2 7-15,-1-2 2 16,-1 0 4-16,-2-6-1 16,1-3 2-16,-1-7-101 15,2-3-56-15,1-5-84 16,0-4-36-1,1-10-10-15,7-9-8 16,7-9-2-16,11-3-1 16,1-3 0-16,6 2 1 15,-6 12 0-15,-3 9 13 16,-8 6 40-16,-5 10 15 16,-3 10 3-16,-5 5 3 15,-2 6 11-15,-1 2-1 16,-3-2 5-16,-2-1 1 15,4-8-2-15,-1-4-1 16,2-6-9 0,0-3-7-16,5-6-2 15,3-9-1-15,6-5-11 16,9-10 0-16,3-2-6 16,7-5 2-16,-4 6-6 15,-7 3-3-15,-3 6 6 16,-8 7 11-16,-5 7 25 15,-3 9 10-15,-3 6 6 16,0 7 3-16,-1 4 0 16,-2 2-3-16,0 2-6 15,-2-2-37-15,2-6-60 16,1-1-83 0,2-4-115-16,5-5-117 15,6-7-105-15,4-8-47 16,0-5-16-16,6-4 8 15,-5-3 33-15,-1-4 81 16,-5 2 131-16,-3 3 149 16,-4 4 136-16,0 7 145 15,-3 4 141-15,0 8 69 16,-3 7 49-16,1 3 22 16,1 5-11-16,1 4-35 15,1-4-65 1,10-5-66-16,7-4-46 15,0-7-32-15,8-3-48 16,1-6-83-16,-3-3-121 16,-1-6-161-16,-1-5-191 15,-6-14-407-15,-3 7 0 16,-4-2 0-16,-4 0 0 16</inkml:trace>
  <inkml:trace contextRef="#ctx0" brushRef="#br0" timeOffset="9511.31">13979 5543 2727 0,'0'2'124'0,"0"7"41"16,0 16 19-16,-6 16 25 16,-3 16 24-16,-3 18 7 15,-5 4-1-15,5 0-2 16,0-6-35-16,8-8-123 15,2-9-143-15,2-11-167 16,11-15-174-16,-1-27-382 16,2 6 0-1,11-11 0-15,1-8 0 0</inkml:trace>
  <inkml:trace contextRef="#ctx0" brushRef="#br0" timeOffset="9844.87">14135 5917 3132 0,'-7'5'163'0,"-7"8"34"16,-1 10 18-16,-1 6 8 15,2 4 4-15,2 4 2 16,11-3-1-16,1-11 4 16,1-5 4-16,11-9-90 15,2-7-69-15,4-6-31 16,2-11-15-1,-1-4-7-15,-5-4-1 16,-4-10-2-16,-2 4 7 16,-2 2 0-16,-5 7-4 15,1 5 2-15,-2 8-3 16,-3 11-4-16,-3 7-15 16,-2 4-45-16,1 8-87 15,2 2-100-15,4-5-168 16,34-9-565-16,-25 2 0 15,3-6 0-15,9-7 0 16</inkml:trace>
  <inkml:trace contextRef="#ctx0" brushRef="#br0" timeOffset="10314.25">14861 5785 5044 0,'-12'13'23'0,"-3"12"15"16,-3 10 1-16,-2 9 1 16,8 3-33-16,3 5-50 15,2-4-60 1,1-2-45-16,3-6-40 15,-3-9-18-15,-4-12-27 16,0-11-21-16,-1-6 9 16,1-11 16-16,3-9 58 15,2-13 66-15,10-9 79 16,9-16 58-16,16-5 52 16,8-4 24-16,12 4 20 15,3 9 20-15,1 16 10 16,-6 19-2-1,-12 17-11-15,-9 15 0 16,-16 14-5-16,-11 11 4 16,-13 4-5-16,-11 6-7 15,-10 0-13-15,-2-1-49 16,-6-7-80-16,7-6-99 16,13-8-158-16,23-17-673 15,-2-6 0-15,8-10 0 16,5-12 0-16</inkml:trace>
  <inkml:trace contextRef="#ctx0" brushRef="#br0" timeOffset="10481.32">15111 5931 2681 0,'-9'18'13'15,"-2"6"0"-15,0 7-10 16,4 2-55-16,4-13-98 15,9-9-351-15,-2 0 0 16,3-8 0-16,2-6 0 16</inkml:trace>
  <inkml:trace contextRef="#ctx0" brushRef="#br0" timeOffset="10851.84">15333 5760 5007 0,'-14'11'63'0,"-2"9"1"15,5 5 5-15,-2 11 3 16,15 3-1-16,4 5 0 16,3 7 1-16,0 0 0 15,-3 1 2-15,0-6-35 16,-3-7-44 0,-9-3-40-16,-6-8-69 15,-4-11-106-15,-4-2-158 16,6-17-604-16,-2-5 0 15,5-11 0-15,10-13 0 16</inkml:trace>
  <inkml:trace contextRef="#ctx0" brushRef="#br0" timeOffset="11046.07">15604 5635 3110 0,'-10'39'10'0,"-4"14"5"16,1 9-2-16,-2 12-57 15,6-21-127-15,6-14-415 16,-5-1 0-16,-1-11 0 16,0-10 0-16</inkml:trace>
  <inkml:trace contextRef="#ctx0" brushRef="#br0" timeOffset="11454.87">15471 6037 3062 0,'3'-8'107'16,"8"-5"22"0,9-2 1-16,10-3-20 15,9 3-50-15,8 1-58 0,6-2-72 16,1 0-35 0,-9-1-4-16,-7 0-72 15,-13 5-14-15,-11-1 19 16,-8 6 51-16,-8 3 70 15,-8 3 98-15,-5 1 116 16,-8 5 105-16,-1 6 47 16,-3 7 18-16,7 2-2 15,6 6-21-15,7-2-39 16,7-3-62-16,0-4-65 16,7-6-72-1,6-4-99-15,1-5-65 16,3-5-24-16,7-8-11 15,-5-2-1-15,2-5 7 16,-3 1 7-16,-2-1 30 16,-1 5 50-16,-6 3 39 15,1 8 66-15,-7 4 47 16,0 6 12-16,-3 9-10 16,0 6-48-16,0 2-110 15,0 3-212-15,3-17-610 16,-3 4 0-16,2-9 0 15</inkml:trace>
  <inkml:trace contextRef="#ctx0" brushRef="#br0" timeOffset="11828.41">16017 5891 3830 0,'0'4'58'16,"-3"7"23"-16,-2 5 14 15,1 4 4-15,1 1-2 16,-5 3-3 0,4-3-10-16,1-7-14 15,1-3-25-15,2-7-39 16,3-4-35-16,5-7-23 16,4-5-12-16,5-5 8 15,7-5 11-15,3-3 18 16,-3 2 37-16,-2 4 33 15,-4 5 40-15,-1 4 31 16,-10 9 35-16,-4 2 8 16,-1 9-1-16,-2 5-13 15,0 5-27-15,0 1-74 16,3-2-111-16,9-1-92 16,5-7-164-1,14-5-183-15,1-4-339 16,1-1 0-16,2-8 0 15,-11-2 0-15</inkml:trace>
  <inkml:trace contextRef="#ctx0" brushRef="#br0" timeOffset="12000.08">16375 5871 3409 0,'-16'0'96'16,"-3"6"20"-16,-5 4 7 15,0 8 1-15,9 8-28 16,8 5-60-16,5 0-78 15,10-6-125 1,8-8-153-16,2-11-374 16,-2 0 0-16,6-8 0 15,0-2 0-15</inkml:trace>
  <inkml:trace contextRef="#ctx0" brushRef="#br0" timeOffset="12252.36">16452 5966 3578 0,'0'0'117'16,"0"0"40"-16,0 2 7 15,0 7-6-15,0 7-42 16,0 4-70-16,0 4-63 16,0 0-75-16,0-6-82 15,0-11-178 1,0-7-106-16,0-6-190 16,0-6 829-16,2-7-586 15,-1-4 96-15,2-6 115 16,6-10 128-16,-3-4 88 15,3-5 88-15,1 1 85 16,3-2 52-16,-3 9-59 16,10 2-222-16,-11 18-614 15,7 7 0-15</inkml:trace>
  <inkml:trace contextRef="#ctx0" brushRef="#br0" timeOffset="12623.4">16697 5905 3960 0,'-17'24'207'15,"-2"5"22"-15,0 6 1 16,0 5 5-16,15-12-4 16,4-6-8-16,10-8-28 15,5-3-25-15,1-9-15 16,4-8-146-16,6-7-79 15,-9-10-21-15,1-4-6 16,-5-6 3-16,-3 1 23 16,-3 7 16-1,-3 4 34-15,-1 9 32 16,-3 7 42-16,0 9 12 16,0 8 13-16,0 6-27 15,0 8-66-15,-1 2-134 16,-1 1-228-16,2-29-635 15,-1 18 0-15,-2-5 0 16,-7-8 0-16</inkml:trace>
  <inkml:trace contextRef="#ctx0" brushRef="#br0" timeOffset="13262.99">15292 5656 3209 0,'0'1'84'0,"0"3"25"16,0-1 13-16,0 0 18 15,0 0 24-15,0-3 24 16,0 0 33-16,0 0 19 16,0 0 5-1,4-2-36-15,-4-2-20 16,3 1-13-16,-3-1-12 15,0 1-28-15,-3 3-52 16,-4 2-106-16,2 2-166 16,2 1-262-16,-3 3-554 15,3-2 0-15,3 1 0 16</inkml:trace>
  <inkml:trace contextRef="#ctx0" brushRef="#br0" timeOffset="14776.9">17190 4374 2775 0,'0'-6'89'16,"1"0"22"-16,-1-1 12 15,2 4 21-15,-2 0 13 16,0 3 32-16,1 6 41 16,-1 18 16-16,0 11 16 15,0 13-51-15,0 21-38 16,4-1-23-16,2-5-30 15,7-5-56-15,3-12-96 16,5-10-132 0,6-12-150-16,6-15-153 15,-4-26-346-15,-5 9 0 16,-5-9 0-16,-3-4 0 16</inkml:trace>
  <inkml:trace contextRef="#ctx0" brushRef="#br0" timeOffset="15014.44">17122 4277 3995 0,'14'-2'-25'16,"15"-1"-11"-16,13-1-56 15,17-3-122 1,17-2-511-16,-15 4 0 16,-7 2 0-16,-17 0 0 15</inkml:trace>
  <inkml:trace contextRef="#ctx0" brushRef="#br0" timeOffset="15188.97">17140 4562 4110 0,'10'0'-28'0,"11"0"-34"16,9 0-94-16,19-4-184 16,0 0-364-16,4-5 0 15,-9 0 0 1,-5-3 0-16</inkml:trace>
  <inkml:trace contextRef="#ctx0" brushRef="#br0" timeOffset="15437.51">17505 4564 3460 0,'0'22'9'0,"3"4"2"0,3-1 5 16,7 4 5-16,3-16 16 15,6-9 18-15,3-7 7 16,-3-6 7 0,-2-7 8-16,-10-6-30 15,-2-2-41-15,-6-5-93 16,-1-2-138-16,-1-6-486 16,3 14 0-16,-2 5 0 15,4 8 0-15</inkml:trace>
  <inkml:trace contextRef="#ctx0" brushRef="#br0" timeOffset="15651.39">17876 4456 2867 0,'-15'6'92'15,"-4"9"41"-15,-5 4 49 16,-1 10 27-16,6 4 9 15,8 4-2-15,5-1 1 16,6-1-32-16,6 1-71 16,10-9-143-16,6-8-191 15,14-12-616-15,-2-4 0 16,-2-7 0-16,-2-10 0 16</inkml:trace>
  <inkml:trace contextRef="#ctx0" brushRef="#br0" timeOffset="15901.26">18162 3923 3526 0,'-5'29'32'16,"-1"16"12"-16,3 20 1 15,-1 20 4-15,4 1-5 16,8-1-37-16,3-7-108 16,5-13-160-1,0-22-416-15,-1-2 0 16,-5-12 0-16</inkml:trace>
  <inkml:trace contextRef="#ctx0" brushRef="#br0" timeOffset="16046.46">18342 4586 2392 0,'0'14'10'16,"-1"6"-12"-16,-2 5-29 15,1 3-57-15,4-10-105 16,-4-5-224-16,2-2 0 16,0-6 0-16,0-5 0 15</inkml:trace>
  <inkml:trace contextRef="#ctx0" brushRef="#br0" timeOffset="16169.07">18371 4499 2276 0,'0'-25'103'15,"0"-1"-70"-15,4-8-196 16,-4-1-286-16,3 10 0 16,0 11 0-16,7 4 0 15</inkml:trace>
  <inkml:trace contextRef="#ctx0" brushRef="#br0" timeOffset="16453.77">18521 4523 4253 0,'-11'26'59'0,"3"4"0"16,2 3 7-16,1 6 1 15,8-14-3-15,8-10-3 16,1-8 20-16,-2-3 21 16,7-10 22-16,0-6-30 15,-8-13-19-15,-1-7-6 16,-2-14-33-16,-2-10-56 16,-1-11-108-16,0-8-142 15,13-4-688-15,-10 8 0 16,0 13 0-1,-3 19 0-15</inkml:trace>
  <inkml:trace contextRef="#ctx0" brushRef="#br0" timeOffset="16768.03">18670 4586 3182 0,'9'5'72'15,"8"-1"9"-15,9-3-11 16,4-1-29 0,-2-9-29-16,-1-5-22 15,-4-5-7-15,-9-4 0 16,-10 1 21-16,-2 0-22 16,-7 12 13-16,-9 4 46 15,-4 6 62-15,-4 10 64 16,-4 11 49-16,4 8 23 15,5 2 5-15,8 6-33 16,6-3-125 0,9-5-186-16,32-14-820 15,-14-5 0-15,7-6 0 0,10-8 0 16</inkml:trace>
  <inkml:trace contextRef="#ctx0" brushRef="#br0" timeOffset="17017.97">19047 4336 5217 0,'-18'7'3'0,"2"8"7"16,2 8 2-16,1 10-1 16,16 7 0-16,11 10 2 15,1 4 1-15,-1 0 13 16,2 0 1-1,-7-8-4-15,-6-7-33 16,-6-6-108-16,-7-6-166 16,-14-18-709-16,-10 6 0 15,-6-9 0-15,-5-4 0 16</inkml:trace>
  <inkml:trace contextRef="#ctx0" brushRef="#br0" timeOffset="17893.46">17436 5717 3848 0,'-7'3'44'0,"-4"7"68"15,-2 8 50-15,-3 5 26 16,5 13 22-16,-3 11 28 15,3 3 43 1,-2 4 17-16,1-2-4 16,3-8 19-16,1-11-41 15,5-10-115-15,0-15-84 16,3-6-45-16,5-14-24 16,-1-14-33-16,10-15-44 15,-5-14-20-15,2-13-1 16,-3-5-13-16,-5 1 8 15,-1 9 72-15,-2 13 58 16,0 19 20-16,0 16 24 16,0 19 23-1,0 18-5-15,0 12 26 16,1 12-6-16,9 4-1 16,4 0-25-16,12-10-48 15,6-9-83-15,4-14-26 16,3-10-48-16,0-14-52 15,5-14-25-15,-10-12-52 16,-4-14-16-16,-9-8-9 16,-10-6 19-1,-8 3 45-15,-1 10 112 16,-7 11 52-16,-3 15 55 16,-6 16 60-16,-5 18 44 15,-5 21 35-15,2 17 31 16,8 12-1-16,4 4-34 15,5-3-83-15,13-7-166 16,10-14-193-16,10-17-224 16,4-14-447-16,4-9 0 15,-3-11 0-15,-6-9 0 16</inkml:trace>
  <inkml:trace contextRef="#ctx0" brushRef="#br0" timeOffset="18168.24">17781 5829 4045 0,'-12'0'133'15,"-3"8"53"-15,-2 4 23 16,2 6 8-16,9 2 1 16,5 5-1-16,5-7-26 15,5-5-29-15,3-5-27 16,6-5-110-16,5-8-69 16,-3-6-51-16,0-4-20 15,-6 0 5-15,-4-2 23 16,-3 3 20-16,-4 5 35 15,-3 6 38-15,3 1 36 16,-3 7 26-16,-3 7-36 16,6 1-106-1,1 4-152-15,13-4-274 16,-10-1-407-16,1-9 0 16,-2-4 0-16,0-7 0 15</inkml:trace>
  <inkml:trace contextRef="#ctx0" brushRef="#br0" timeOffset="18503.5">17957 5866 4764 0,'-1'14'53'15,"1"4"42"-15,-3 2 24 16,-1 9 4-16,4-8 0 16,-4-3-14-1,2-5-29-15,1-6-20 16,2-3 0-16,4-9-13 15,1-7-40-15,4-4-41 16,6-1-20-16,1-6-2 16,-1 1 6-16,-1 5 26 15,-5 4 42-15,-4 5 34 16,2 5 10-16,-2 6 5 16,-3 7 2-16,-2 8-4 15,1 3-18-15,-2 4-51 16,-2 1-101-1,4-5-166-15,5-9-263 16,-2-6-443-16,1-4 0 16,3-12 0-16,-5-5 0 15</inkml:trace>
  <inkml:trace contextRef="#ctx0" brushRef="#br0" timeOffset="18863.65">18237 5454 2744 0,'-3'22'31'0,"0"17"59"15,-3 17 45 1,0 12 36-16,6 0 16 16,-3-2 7-16,3-8 0 15,-3-9 2-15,6-14-9 16,-3-9-50-16,0-12-41 15,1-7-64-15,8-14-42 16,6-5-36-16,5-5-11 16,3-5 8-16,-1 1 24 15,-7 4 24-15,-3 7 36 16,-4 6 92-16,-7 12 55 16,-1 8 5-16,0 6-1 15,0 3-17 1,0 6-65-16,3-4-136 15,6-6-216-15,14-11-735 16,-9-6 0-16,4-4 0 16,-2-11 0-16</inkml:trace>
  <inkml:trace contextRef="#ctx0" brushRef="#br0" timeOffset="19201.5">18460 5904 4220 0,'-8'4'108'16,"-1"6"33"-16,2 7 11 15,0 2 2-15,4-3-1 16,3 5-3 0,2-7-36-16,1-6-39 15,3-3-34-15,3-5-128 16,8-7-95-16,1-7-70 16,1-7-18-16,1 0 8 15,-7-4 37-15,-2 3 46 16,-2 5 104-16,-6 11 91 15,-2 1 72-15,-1 4 109 16,0 5 68-16,0 6 41 16,0 7 10-16,2 3-18 15,0 4-71 1,1-2-106-16,3-1-179 16,1-6-214-16,10-9-267 15,-10-2-409-15,4-4 0 16,-5-4 0-16,1-4 0 15</inkml:trace>
  <inkml:trace contextRef="#ctx0" brushRef="#br0" timeOffset="19466.65">18783 5399 4355 0,'2'5'25'0,"-2"16"60"15,6 15 59-15,-5 20 35 16,1 15 27-16,-2 14-7 16,1-2-21-16,-1-2-37 15,0-10-76-15,0-11-126 16,2-12-265-16,-5-34-712 15,-8 4 0-15,-1-14 0 16</inkml:trace>
  <inkml:trace contextRef="#ctx0" brushRef="#br0" timeOffset="19643.54">18652 5908 4715 0,'8'-4'32'0,"7"-2"31"16,6 1 9-16,11 0-1 15,7 4-29-15,1 1-108 16,3-2-172-16,8-6-700 16,-12 4 0-16,-12-6 0 15,-8-2 0-15</inkml:trace>
  <inkml:trace contextRef="#ctx0" brushRef="#br0" timeOffset="19950.07">19071 5454 3349 0,'0'15'139'15,"0"20"100"-15,0 15 98 16,-4 14 63-16,8 7 2 16,-4 8 2-16,1-5-67 15,2-6-97-15,-1-10-105 16,2-10-221-1,-1-19-286-15,-7-8-732 16,-9-15 0-16,-3-6 0 16,-6-8 0-16,-21-5 5012 15,26-3-4271-15,7-1 42 16,1 0 19-16,9 1 2 16,27-1 77-16,-8 4 95 15,11 1 39-15,15 0 27 16,13-4-11-16,-8 3-1031 15</inkml:trace>
  <inkml:trace contextRef="#ctx0" brushRef="#br0" timeOffset="20253.95">19344 5846 3389 0,'-20'6'207'16,"-4"5"45"-16,-3 3 17 15,3 2-1 1,14 1-1-16,4 0-19 15,9-6-54-15,7-4-47 16,0-4-71-16,7-3-197 16,2-6-133-16,3-3-82 15,-2-6-16-15,0-1 18 16,-10 1 67-16,1 4 92 16,-7 2 128-16,-2 7 104 15,-2 4 115-15,0 5 59 16,0 6 52-1,1 4-20-15,-1 5-122 16,5 0-225-16,-1-16-814 16,1 2 0-16,5-7 0 15,-4-2 0-15</inkml:trace>
  <inkml:trace contextRef="#ctx0" brushRef="#br0" timeOffset="20596.86">19539 5807 4228 0,'0'9'94'0,"-2"6"56"16,2 10 36-1,-1 6 8-15,2-5 2 16,-2 2-9-16,-1-7-24 16,1-6-33-16,1-6-21 15,1-7-71-15,5-7-68 16,5-5-64-16,4-12-35 15,3 0-3-15,8-9 13 16,-1 0 22-16,2-1 56 16,2 7 68-16,-5 3 43 15,-3 11 64-15,-6 4 61 16,-6 12 36 0,-6 9 5-16,3 7-90 15,-6 2-94-15,4 4-174 16,-1-4-282-16,1-15-715 15,-1 3 0-15,1-8 0 16,2-4 0-16</inkml:trace>
  <inkml:trace contextRef="#ctx0" brushRef="#br0" timeOffset="21052.22">19415 4347 3608 0,'-3'21'33'0,"0"2"56"16,0 0 21-16,12-4-2 16,28-16-28-16,14-17-60 15,18-12-75 1,20-12-105-16,13-12-606 0,-13-4 0 16,-9-2 0-1,-14 4 0-15</inkml:trace>
  <inkml:trace contextRef="#ctx0" brushRef="#br0" timeOffset="21472.76">20168 5549 4320 0,'-7'22'220'0,"-1"3"127"16,0 0 30-1,-4 4-1-15,12-16-8 16,0-9 31-16,17-3 1 16,14-8-10-16,16-11-185 15,17-5-203-15,15-5-206 16,7-8-290-16,4-12-847 15,-1 5 0-15,-4 1 0 16,-7-2 0-16</inkml:trace>
  <inkml:trace contextRef="#ctx0" brushRef="#br0" timeOffset="25519.22">15489 8171 1122 0,'0'0'65'0,"1"0"10"15,-1 0 17 1,0 0 33-16,0 0 38 15,0 0 31-15,0 0 22 16,0 0 31-16,0 0 29 16,0 0-29-16,0 0 15 15,0 0 15-15,0 0-7 16,0 0-24-16,0 0-27 16,0 2-21-16,0 2-23 15,0 2-30-15,3 1-32 16,2-3-26-16,2-1-26 15,4 0-23 1,1-5-10-16,0-3-8 16,-3-1-8-16,-2-4-8 15,-4 1 3-15,0-6 4 16,-3 8 9-16,0-1 7 16,-1 2 4-16,-2 5-1 15,-3 1 14-15,0 0 5 16,-8 1 5-16,7 4-2 15,1 2-3-15,3 1-6 16,3-1-13-16,1-1-17 16,5-2-22-16,-1-1-4 15,2-3-17 1,1-1-7-16,-2-2-7 16,-2-3 4-16,-2 1 3 15,-1-2 15-15,-1 0 19 16,-1 1 22-16,-5 5 24 15,-8-1 27-15,2 6 20 16,-2 1 5-16,0 2 2 16,6 0-6-16,5 1-9 15,3-1-35 1,3-2-29-16,5-4-18 16,2 2-9-16,2-6-25 15,0 0-17-15,-1-1-2 16,-2 1 2-16,-9-4-3 15,0 4-13-15,0 2-12 16,0 1-85-16,0 0-195 16,0-11-627-16,0 11 0 15,4-2 0-15,4 1 0 16</inkml:trace>
  <inkml:trace contextRef="#ctx0" brushRef="#br0" timeOffset="27389.12">16131 7580 1414 0,'0'0'75'16,"0"0"36"-1,0-2 31-15,0 2 27 16,0 0 26-16,0 0 34 15,0 0 32-15,0 0 37 16,0 0 36-16,0 0-16 16,0 0-25-16,-1 0-20 15,-2 3-24-15,0 1-24 16,-2-1-26-16,2 2-35 16,2 0-36-16,1-3-41 15,0-1-56-15,0-1-37 16,1 0-3-1,5-3-15-15,0-2-3 0,0-4-2 16,-3-5 5 0,3 1 2-16,-6 1 16 15,0 6 20-15,0 1 27 16,0 0 23-16,-3 5-5 16,-1 0 11-16,-4 2 0 15,-1 5 4-15,2 0-4 16,4 7-4-16,1 1-12 15,2-1-16-15,2-4-33 16,2-2-26-16,2-4-12 16,8-2-18-1,-1-5-11-15,1-6-9 16,-2-6 2-16,-4 0 2 16,-4-6-1-16,-4 0 9 15,0 6 41-15,-4 2 28 16,-1 5 21-16,-1 4 24 15,-6 4 16-15,-2 5 11 16,1 6-1-16,1 3 3 16,6 6-1-16,4-1-13 15,2-1-20 1,0-8-24-16,3-2-9 16,3-6-11-16,2-2-6 15,-2 0-3-15,-2-2 2 16,-4-6 1-16,0 4-13 15,0-1-48-15,0 3-145 16,3 1-288-16,-3-2-514 16,3 7 0-16,-3-3 0 15,7 4 0-15</inkml:trace>
  <inkml:trace contextRef="#ctx0" brushRef="#br0" timeOffset="32263.7">15848 8500 2004 0,'0'0'123'0,"0"0"22"16,0 0 17-16,0 0 12 15,0 0 18-15,0 0 19 16,-1 3 27-16,-2-2 30 16,1 3 15-1,2 0-85-15,0-1-30 16,0-3-14-16,0 0-23 15,0 0-16-15,0 0-5 16,0-3-14-16,0 3-24 16,0-4-26-16,0 0 4 15,0 3 2-15,0 1 7 16,-1 0-2-16,-4 1 15 16,1 7 7-16,-2-2-10 15,0 4-3-15,2 2-8 16,4-2-16-16,2-4-33 15,3-2-6 1,4-2-7-16,-2-4-4 16,5-4-4-16,-3-1-1 15,-6-1 4-15,0-3 12 16,-3 1 12-16,-3 4 19 16,-3 1 21-16,-3 5 9 15,-6 1 9-15,0 9 13 16,-4 3-8-16,6-1-8 15,5 2-11-15,5-3-25 16,1-1-26-16,7-6-8 16,-1-3-6-16,6 3-8 15,0-9-9 1,0-2-12-16,-1 0 10 16,-7 1 6-16,1-3 5 15,-3 3 15-15,0 5 11 16,-3-1-8-16,3 2-37 15,0 2-77-15,0 3-146 16,9-2-289-16,-9 3-450 16,4 2 0-16,8-4 0 15,0-1 0-15</inkml:trace>
  <inkml:trace contextRef="#ctx0" brushRef="#br0" timeOffset="32905.76">16303 8329 3148 0,'-3'4'76'0,"1"2"4"15,1 2-1-15,-1-1-2 16,4-3 1-16,1 0 6 15,3-4 9 1,-3 0 13-16,3-4 31 16,-2 2-25-16,-1-3 25 15,1 1 30-15,-4 3 19 16,0-2 13-16,-4 3 2 16,-2 3-1-16,0 4-6 15,-1 2-12-15,-1-2-34 16,5 5-44-16,2-4-50 15,1-3-50-15,1-3-40 16,1-1-40-16,-1-1-114 16,6-3-232-16,1-22-602 15,-2 18 0 1,4-5 0-16,-4-1 0 16</inkml:trace>
  <inkml:trace contextRef="#ctx0" brushRef="#br0" timeOffset="33456.28">16423 7937 1079 0,'3'0'129'16,"2"0"48"-16,-2 0 64 15,0 3 59-15,-3-6 72 16,3 3 60-16,-3 0 28 16,-3 0 26-16,3 3 15 15,-6 4-79 1,-3-1-37-16,0 7-49 16,3 3-62-16,1-3-62 15,5-5-85-15,3 0-65 16,5-8-29-16,2 0-30 15,4-8-20-15,1-2-11 16,-2-3-4-16,-5-4 3 16,-5 1 12-16,-2 1 22 15,-1 3 52-15,0 5 9 16,-1 1 1-16,2 4-4 16,-1 1-43-1,-1 1-86-15,1 0-194 16,19-3-912-16,-19 3 0 15,-3 0 0-15</inkml:trace>
  <inkml:trace contextRef="#ctx0" brushRef="#br0" timeOffset="34139.9">15770 7710 3204 0,'-5'2'165'16,"1"1"24"-16,1 1 4 15,1 0 4-15,1 3 4 16,2-3 6-16,1 0 4 15,-2-2 0-15,3-1 19 16,1-1-86-16,1-1-61 16,0-4-9-16,-1 1 17 15,-2-1 18-15,-2 2 28 16,0 2 40 0,0-1 1-16,-2 2-1 15,-2 3-26-15,1 0-35 16,-4 2-97-16,3-1-122 15,1 4-180-15,7-6-260 16,-4 0-564-16,2-1 0 16,-1-2 0-16</inkml:trace>
  <inkml:trace contextRef="#ctx0" brushRef="#br0" timeOffset="34654.42">15921 8003 3712 0,'0'0'122'0,"0"0"17"16,0 0 19-16,0 0 8 15,0 0 9-15,0 0 15 16,-4 4 13-16,3 1 7 15,-2 1 3-15,1-2-97 16,1-1-37-16,1-2-20 16,3 0-19-16,3-2-10 15,3-2-6-15,1 2-13 16,0-6-8 0,-3 3 22-16,-4-4 63 0,-3 5 79 15,0-3 79 1,-1 3 13-16,-4 0 1 15,2 3 1-15,-2-1-25 16,2 1-152-16,2 1-131 16,1-2-191-16,4 1-329 15,-2-30-717-15,-2 25 0 16,2 0 0-16,-1-2 0 16</inkml:trace>
  <inkml:trace contextRef="#ctx0" brushRef="#br0" timeOffset="35154.71">15353 7619 3133 0,'0'-1'104'0,"0"1"25"16,0-2 43-16,0 2 30 15,0 4 19-15,0 4 7 16,0 2 6-16,0 1 3 16,4 0-2-16,-1-2-56 15,4-8-30-15,2 2-16 16,1-3-39-16,-2-3-30 16,-4-3-15-1,-2 1-6-15,-1-3-3 16,-2 5-4-16,-4-2 1 15,-2 3-17-15,-4 0-51 16,1 7-101-16,-4 0-148 16,11-3-257-16,0 10-414 15,3-5 0-15,2-1 0 16,2-2 0-16</inkml:trace>
  <inkml:trace contextRef="#ctx0" brushRef="#br0" timeOffset="39704.58">15943 7966 619 0,'0'0'64'16,"-2"0"14"-16,1 0 22 16,-1 0 10-16,2 0 3 15,0 0 2-15,-2 0 6 16,2 0 13-16,0 0 12 15,0 0-38-15,0 0 1 16,0 0-6-16,0 0-13 16,0 0-4-16,0 0 13 15,0 0 15-15,0 0 12 16,0 0 4 0,0 0 6-16,0 0 2 15,0 0 2-15,0 0 5 16,0 0 13-16,0 0 24 15,0 0 12-15,0 0 12 16,0 0 0-16,-2 0 0 16,2 0-11-16,0 0-13 15,-3 2 6-15,-1 5-3 16,-4 4-6-16,-5 3-24 16,-3 4-14-16,3 2-22 15,-4-1-17-15,1 1-1 16,4-3-6-1,0 1 4-15,0-2-22 16,4-3-10-16,4-2-12 16,-3-5-15-16,4-2-8 15,3-3-10-15,0 1-20 16,0-2-18-16,0 0-4 16,0 0-12-16,0 0-2 15,0 0 0-15,3 0 4 16,4 0 4-16,-1 0-2 15,4 0 6-15,7-2 16 16,2 1 3 0,-1 0 3-16,3-2 5 15,3-2 4-15,-2 2-2 16,0-1-6-16,1 2 0 16,-5-1-1-16,-2 2-2 15,2-2-4-15,-6 2-2 16,-1-3-1-16,-1 3-2 15,-4 1 0-15,1-4 0 16,-4 4 1-16,0 0 0 16,0-1 0-16,-3 1 4 15,0-1 0 1,0 1-1-16,0 0-2 16,0-2-2-16,0 1-5 15,0-3-5-15,0-1 0 16,-3-1-3-16,-3-3 1 15,-4-2-2-15,-1-3 1 16,-2-3 1-16,1-3 2 16,-1-4 3-16,4 2 6 15,1-2 4-15,1 2 0 16,2 4 4-16,2 3-1 16,2 2 5-1,-1 5 0-15,2 4 2 16,-1 0-1-16,1 2-1 15,-2 2-6-15,1 0-2 16,1 0-1-16,-3-4 1 16,3 8 2-16,0 0-2 15,0 3 2-15,3 3 0 16,-3 1 7-16,0 2 2 16,0-2 7-16,0 1 6 15,0 2 3-15,-3 0-2 16,-5 0-1-1,2 3 3-15,-1-6 4 16,-1 1 2-16,0-1-2 16,3-1 1-16,0-4-3 15,2 0-3-15,0 0-2 16,2-2-5-16,-1-2-7 16,0-2-4-16,2 2-17 15,0-2-11-15,0-2-16 16,0 0-3-16,2-2-5 15,3-6-5-15,1-1-4 16,-2-5 2 0,5 2 5-16,0-1 3 15,-4 5 11-15,-4-1 19 16,2 6 22-16,-3 3 8 16,0 0 11-16,-3 2 12 15,-1 4 18-15,-7 6 13 16,-1 3 14-16,-3 2 23 15,-1 2 18-15,3 1-5 16,9-6-13-16,-1-4-22 16,5-3-34-16,0-2-26 15,3-3-12 1,2 0-12-16,2-3-16 16,3-2-28-16,4-4-21 15,-1-1-5-15,-7 2 3 16,-2-1 21-16,-3 7 32 15,-1 2 23-15,-1-2 0 16,-6 4 3-16,2 4 4 16,-4 3 6-16,0 0 6 15,2-2-1-15,1 0-4 16,6-2-16 0,0-5-22-16,3 0-2 15,0-2 1-15,5-2 1 16,2 0-3-16,2-4-5 15,-2 3-1-15,-1 0-4 16,-3 2 8-16,0 2 18 16,-3 1 29-16,5 0 0 15,-2 1 2-15,3-1 0 16,3 1 4-16,-3 1-1 16,2-1 5-16,0 1 5 15,-2-1 0-15,-4-1-6 16,-3 1-10-16,1 0-1 15,-2-1 5 1,-1 3-2-16,0-3-7 16,-1 1-2-16,-6 1-5 15,1 0-2-15,-7-1-3 16,-1 3 1-16,2-2 0 16,0 0-3-16,3 1-10 15,5-1-4-15,4-2-6 16,0 2-8-16,0-2 2 15,0 1-4-15,0-1-3 16,3 4-16 0,3-4 0-16,1 4-1 15,2-4-1-15,-1 1 1 16,-4-1 7-16,-2 1 12 16,-1 1 5-16,-1 1 5 15,-4-3 5-15,-2 4 15 16,-6-3 1-16,-3 1 6 15,-2 1 15-15,0 0 3 16,6-2 6-16,2 1 0 16,4-2-12-16,2 2-10 15,3-2-3-15,1 0-6 16,4 0 1 0,1 0-6-16,4 0-12 15,3 1-1-15,-3-1-6 16,1 1-2-16,-8 1 6 15,0-1 11-15,-3 2 10 16,0-1 5-16,0-1-1 16,-6 0 2-16,1 1 3 15,-4-1 7-15,0 0 4 16,-2 0 3-16,4-1-2 16,3 3-1-16,1-3-11 15,0 1-7-15,3-1-8 16,1 0 1-1,-1 0-10-15,5 0-17 16,1 0-9-16,5 0-6 16,3 0-6-16,0 0 2 15,-4 0 5-15,-4 0 8 16,-3 0 9-16,0 0 12 16,-1 0 20-16,-2 0 19 15,0 0 10-15,2 0 0 16,-4-1-1-1,4-2-3-15,-2 0-8 16,0-3-1-16,0-2-7 16,0-2-10-16,0-3-16 15,0 2-8-15,0-3-10 16,0 1-11-16,0-1-30 16,0 4-68-16,0 2-117 15,7-3-279-15,-7 6-363 16,0 3 0-16,-3 2 0 15,3 2 0-15</inkml:trace>
  <inkml:trace contextRef="#ctx0" brushRef="#br0" timeOffset="40877.74">15883 8152 172 0,'0'-2'48'16,"0"-2"11"-16,0 2 28 15,0 1 42-15,0-1 40 16,0 1 47-16,0 2 50 16,0-1 36-16,0 0 29 15,0-1-16 1,0 1 18-16,0 1 1 15,-5-1-15-15,-2 2-29 16,-4 1-22-16,2 3-31 16,-3-1-45-16,5 0-35 15,4-2-49-15,3 0-54 16,0-3-23-16,9-5-20 16,4 0-15-16,2-1-13 15,0-3-20-15,-3-2-20 16,-2 5-15-16,-5 2-48 15,0 3-114 1,12-7-543-16,-13 7 0 16,3 2 0-16,0-1 0 15</inkml:trace>
  <inkml:trace contextRef="#ctx0" brushRef="#br0" timeOffset="48841.55">15705 8331 2296 0,'-4'0'84'15,"-2"1"14"-15,-2 4 14 16,-1-2 28-16,2 3 31 16,-5 1 34-16,-3 2 29 15,-6 2 16-15,-6 3 14 16,-7 7-42-16,-8 4-26 16,-10 8-17-16,-12 9-11 15,-10 4-27-15,-14 8-32 16,-16 8-33-16,-6 3-29 15,-6 3-18-15,3 0-10 16,9 2-10 0,14-5-6-16,9-2 0 15,13-2-6-15,10-2-27 16,4-6-36-16,7-2-53 16,7-5-64-16,3-7-124 15,13-8-126-15,3-19-349 16,8 1 0-16,8-10 0 15,7-8 0-15</inkml:trace>
  <inkml:trace contextRef="#ctx0" brushRef="#br0" timeOffset="49158.23">14367 9159 3450 0,'-7'6'35'16,"-7"4"38"-16,-4 10 15 16,-7 5-5-16,-8 8 2 15,-1 7 3-15,3 5 3 16,-1-5 1-16,5 2 0 16,9-8-19-16,8-7-25 15,3-8-35 1,10-6-11-16,14-9 9 15,6-4-9-15,8-8-24 16,13-5-32-16,10-2-37 16,-1-7-45-16,9-5-97 15,26-6-525-15,-28 4 0 16,1 5 0-16</inkml:trace>
  <inkml:trace contextRef="#ctx0" brushRef="#br0" timeOffset="49907.77">16093 8333 3770 0,'0'8'38'0,"0"13"-1"16,0 11 2-16,0 18 2 16,2 21 6-16,-2 10 12 15,0 12 13-15,-3 7 12 16,-7 5 7-16,-6 2-27 15,-8 0-8 1,-3-7 4-16,2-5-14 0,-1-14-69 16,6-13-104-1,9-16-231-15,-3-9-441 16,5-13 0-16,5-12 0 16,1-11 0-16</inkml:trace>
  <inkml:trace contextRef="#ctx0" brushRef="#br0" timeOffset="50215.34">15860 9242 3245 0,'0'0'93'15,"0"8"44"1,0 12 11-16,0 10 15 15,0 12 31-15,0 11 31 16,0 1 31-16,0-3 23 16,3-2 5-16,2-9-40 15,4-9-46-15,1-11-43 16,11-13-22-16,5-8-43 16,7-12-80-16,9-12-115 15,2-12-148 1,9-7-274-16,-9-11-466 0,0-6 0 15,-3-1 0-15,-6 2 0 16</inkml:trace>
  <inkml:trace contextRef="#ctx0" brushRef="#br0" timeOffset="50983.63">15644 8473 3800 0,'-18'23'133'16,"-7"12"19"-16,-9 13 16 15,-10 19 29-15,2 8 25 16,-8 7 38 0,-2 10 23-16,0 7 23 15,-5 8 41-15,2 0-81 16,-1 0-33-16,5-5-18 16,7-10-27-16,9-17-136 15,12-10-86-15,7-15-152 16,11-16-160-16,3-15-125 15,12-12-184-15,-1-24-371 16,4 4 0-16,-2-7 0 16</inkml:trace>
  <inkml:trace contextRef="#ctx0" brushRef="#br0" timeOffset="51266.04">15094 9297 3428 0,'-7'12'142'16,"-7"13"26"-16,-4 13 20 15,-9 14 18-15,-2 5 25 16,-1 1 12-16,2-2 7 16,7-6-3-16,6-12-7 15,8-12-105-15,4-8-69 16,9-10-23-1,10-4-30-15,11-10-55 0,6-4-63 16,15-5-97 0,7-8-146-16,10-10-210 15,-5 3-311-15,1-3 0 16,-8 2 0-16</inkml:trace>
  <inkml:trace contextRef="#ctx0" brushRef="#br0" timeOffset="62854.96">16052 8234 378 0,'21'-21'3'0,"9"-6"-32"15,4-7-41-15,-2 1 0 16,-14 8 0-16,-8 8 0 16</inkml:trace>
  <inkml:trace contextRef="#ctx0" brushRef="#br0" timeOffset="64675.63">15607 7470 1239 0,'0'0'134'16,"0"0"35"-16,0 0 25 16,0 0 32-16,0 0 33 15,0 0 30-15,0 0 32 16,0 0 44 0,0 4 27-16,-6 4-76 15,-7 5-32-15,1 6-33 16,-8 8-10-16,-1 2-19 15,2 1-25-15,1 1-31 16,-1-3-25-16,3 0-43 16,2-6-30-16,3-1-9 15,4-4-19-15,4-5-9 16,2-3-11-16,1-1-12 16,1-4-9-16,2 0-2 15,7-2-4 1,1-1-1-16,5 2-1 15,6-3 2-15,2 0 1 16,2 0 5-16,0 0 1 16,4 0-3-16,1 0 2 15,-1-3 1-15,2 3-1 16,-3-1-1-16,-9 1 1 16,-3-2 2-16,-7 2-4 15,-2 0 4-15,-5 0-3 16,-1 0 1-16,-2 0 1 15,0 0 2 1,0 0-2-16,0 0 4 16,0 0 6-16,0 0 1 15,0 0 2-15,0-3-10 16,0-2 0-16,0-1-5 16,0-4-2-16,-3-5-9 15,-3-4-5-15,-1 0-7 16,1-3-14-16,2-4-6 15,3 2 1-15,1-2 4 16,0 2-6-16,1 3 3 16,-1 2 4-1,3 5 7-15,-3 1 6 16,1 5 5-16,2 2 12 16,-1 3 6-16,-2 1 1 15,0 0 2-15,0 0 5 16,-2 2-1-16,-2-2 2 15,-3 2 0-15,-7 0-1 16,-2 0 2-16,-1 0 0 16,-4 0-4-16,-2 2 1 15,5-2 1-15,-4 2 6 16,1 0 1-16,2 0-1 16,1 1 4-1,5 0 0-15,-1-1-3 16,5-1 0-16,5 2-1 15,1-2 0-15,1-1-6 16,2 0 0-16,0 0-6 16,0 0-15-16,0 0-30 15,0 4-74-15,2-4-142 16,7 0-232-16,-2 0-406 16,7 0 0-16,-4 0 0 15,5 2 0 1</inkml:trace>
  <inkml:trace contextRef="#ctx0" brushRef="#br0" timeOffset="67168.84">15659 7545 1488 0,'0'0'42'15,"0"0"10"-15,0 4 8 16,0-2 8-16,0 3 13 15,0-4 10-15,0 2 10 16,0-1 6-16,0-1 1 16,0-1-25-16,0 1-33 15,0-1-9 1,0-1-9-16,0-2-6 16,0-1-12-16,0-1-11 15,4-3-8-15,-4 2 1 16,1-2 15-16,1 3 27 15,0 1 36-15,-2 2 24 16,0 2 22-16,0 0 23 16,1 0 33-16,-1 0 48 15,-1 2 22-15,-4 7 20 16,-5 5 4-16,-4 5-2 16,-5 4-10-16,-2 4-8 15,-1-1-12-15,0-1-20 16,2-1-29-1,7-5-50-15,2-3-21 16,5-7-26-16,3-2-22 16,3-2-22-16,0-4-17 15,0-1-11-15,3-3-17 16,4-4-12-16,6-5-15 16,5-7-7-16,0-4-8 15,4-6-3-15,-1 3 0 16,-5 0 3-1,-2 2-2-15,-6 5 1 16,-3 6 2-16,-2 4 3 16,-3 6 19-16,-3 3 17 15,-3 8 13-15,-8 6 12 16,-3 6 14-16,-7 0 11 16,4 7 20-16,3 1-2 15,3-6 7-15,7-4-5 16,2-3-7-16,4-3-18 15,1-7-5-15,0-3-7 16,4-4-26 0,5-3-23-16,5-9-34 0,-1-2-8 15,5-5-9-15,-2-2 7 16,-5-4-3 0,-5 2 7-16,-6 6 0 15,4 3-13-15,-4 5 8 16,0 7 20-16,-4 6 28 15,-5 7 16-15,-1 9 12 16,-2 2 8-16,0 2 10 16,1 3 1-16,7-4-2 15,1-8 12-15,3-4 8 16,0-6-9-16,4-2-12 16,6-3-8-16,3-5-15 15,1-6-18 1,3-3-13-16,2-8-1 15,-1-3 4-15,-6 2-2 16,0 2-2-16,-5 3-1 16,-1 8-3-16,-6 3 0 15,3 4 3-15,-1 3 19 16,0 2 9-16,0 7 1 16,1 7 0-16,3 3 1 15,0 8-2 1,4 3 0-16,0 2 3 15,-1-3 3-15,0-3 2 16,0-2-5-16,-5-3-2 16,1-3-2-16,-2-1-2 15,0-5-2-15,-1-1 0 16,-2-1 1-16,-2-4 4 16,-4 0 0-16,-6-1 4 15,-5 0 1-15,-7-1 2 16,-3-2 4-16,3 2 1 15,0-4 3-15,1 2 1 16,0 0-3 0,6 0-6-16,0 0 1 15,7-2-2-15,4 2-4 16,-2 0-7-16,8-1-10 16,0 1-5-16,0-1 2 15,3 0-4-15,11-2-11 16,-2 3-12-16,6 0-13 15,4 0-2-15,0 0-2 16,-1 0 6-16,-6 0 5 16,0 0 5-16,-8 0-2 15,-1 0 2-15,-6 0 10 16,0 0 16 0,0 0 13-16,-6 0 3 15,-4 0 4-15,-5 0 3 16,-2 0 6-16,-2 0 5 15,3-2 7-15,2 0 4 16,3-5 0-16,8-3-2 16,0-5-6-16,3-2-3 15,4-3-9-15,4-3-8 16,4-1-11-16,4 3-6 16,4 0-6-16,-6 5-3 15,-2 3 2-15,-3 6-2 16,-6 3 3-1,-2 3 7-15,-1 4 10 16,-1 6 11-16,-6 6 12 16,0 5 13-16,0 5 7 15,-6-2 6-15,3-6 1 16,3-1-1-16,4-5 0 16,-1-4-10-16,4-4-3 15,4-3-7-15,0-6-14 16,9-1-21-16,0-7-13 15,6-3-8-15,-4-2 0 16,-3 1 3 0,-3 3 0-16,-6 5-3 15,-1 4 1-15,-4 3 10 16,-4 9 15-16,-6 5 18 16,0 3 18-16,-4 4 9 15,4 2-1-15,-1 2 0 16,6-7-2-16,3-2 7 15,2-5-11-15,1-4-20 16,2-1-29-16,-1-3-58 16,0 0-93-16,0-3-74 15,0-4-81-15,0-2-63 16,0-3-24 0,-4-3-11-16,-3 4 9 15,-4 3 20-15,-6 2 46 16,1 4 84-16,2 2 132 15,-3 1 113-15,4 0 111 16,5 2 87-16,3 0 45 16,1-1 25-16,4 0 11 15,0-2 1-15,7-2-16 16,4-2-34-16,1-6-50 16,5 2-44-16,1-5-31 15,-5-4-20 1,-2 3-19-16,-2 0-10 15,-5 1-12-15,2-2-8 16,-6 1-12-16,7 1-2 16,-7 1 0-16,0 1 1 15,1 1-2-15,-1 4-1 16,0 1-3-16,0 1 1 16,0 1-1-16,2 0 0 15,-2 3 1 1,0-1 4-16,1 1 18 0,1 0 13 15,1 2 17 1,-3 7 12-16,1 2 4 16,2 3 4-16,-3 5-1 15,0-2 2-15,0-3 0 16,0-3 0-16,0-3-16 16,0-6-8-16,1-2-21 15,4-2-10-15,0-6-3 16,4-4-5-16,-3-5-3 15,3-7 1-15,-5 1-3 16,1-1-4-16,-2 1-2 16,-2 4-7-1,2 2 2-15,0 8-3 16,-3 2-2-16,0 5 6 16,0 2 13-16,0 9 4 15,0 6 12-15,0 6 14 16,0 8 5-16,0 7 6 15,0-4 4-15,0-1 2 16,0-3-1-16,0-3-23 16,-3-4-73-16,3-6-129 15,0 2-215-15,0-16-655 16,0 6 0 0,0-3 0-16,0-2 0 15</inkml:trace>
  <inkml:trace contextRef="#ctx0" brushRef="#br0" timeOffset="76483.64">13312 10312 1892 0,'-1'5'110'16,"-2"1"16"-16,0 1 21 16,-5 2 14-16,7-1 15 15,-1-4 19-15,-2 2 20 16,4-2 11-16,-2-3 18 16,2 2-80-16,-3-1 0 15,-1 1 3-15,-3 3 1 16,-1 0 2-1,0 2-5-15,-3 3-3 16,0 3-6-16,-2 5-8 16,0 3-12-16,-4 3-7 15,2-1-15-15,2 5-12 16,1-6-22-16,1 0-13 16,5-7-12-16,5-5-16 15,-1-5-15-15,2-5-9 16,5-6-10-16,2-9-10 15,7-8-6 1,-2-9-8-16,9-8-10 0,-3-5-5 16,-2 3 2-1,1-1 0-15,0 0 4 16,-4 4 5-16,2 1 5 16,-2 3 9-16,0 4 1 15,-4 5 4-15,0 3 15 16,0 8 9-16,-6 7 6 15,0 2 5-15,-2 3 6 16,2 5 4-16,2 5 0 16,2 12-3-16,1 6 3 15,-1 8-1 1,4 3-6-16,-1-1-4 16,6-2-5-16,-3-5-2 15,1-2-7-15,-1-4-4 16,1-2 1-16,-7-1 1 15,1-2 0-15,-4 0-5 16,-2-3 1-16,-2-1 1 16,1 4-2-16,-7-1-2 15,-3-2 0-15,-6 2-1 16,-7 1-1-16,-8-1 2 16,-4-1 1-16,0 2 1 15,-2 0 2 1,1-3-3-16,9-4 0 15,5-2-2-15,8-2-10 16,4-3-10-16,6-4-16 16,3 0-21-16,1-8-8 15,8-7-4-15,0-1-9 16,0-4 1-16,6-3 1 16,1 1 4-16,-3 0 9 15,1 0 15-15,-1 1 17 16,-2 0 20-16,1 1 6 15,-5 1 9 1,-2 4 7-16,-2 3 2 16,0 3 10-16,-3 3 6 15,-3 2-3-15,0 2 6 16,-2 4-1-16,-5 3 1 16,-2 7-1-16,-2 1 2 15,4 5 2-15,0-5-3 16,9-1-14-16,1-6-14 15,0-4 7-15,0-2-10 16,3-6 0-16,1-2-2 16,3-9-1-1,0-8 0-15,-1 0-3 16,2-2 3-16,-4 4 4 16,-2 7 2-16,-2 5-10 15,0 7 7-15,-3 10-2 16,-8 12 1-16,1 7 2 15,-4 7-2-15,1 7-1 16,3-5-1-16,6-7-3 16,-1-4-1-1,5-10 6-15,0-9-2 0,0-4-1 16,5-11 4 0,-1-8-5-16,3-8 1 15,-1-2 2-15,1-4 0 16,-7 6-1-16,1 4-4 15,-1 7-16-15,0 11 4 16,-5 9 6-16,-6 11-2 16,-4 10 1-16,-5 11 2 15,1 3 0-15,5 3-2 16,2-7 4-16,5-7 1 16,4-9 13-1,3-4-24-15,0-7-5 16,0-6-8-16,6-3-2 15,4-8-9-15,2-3-6 16,3-7 0-16,0-6-2 16,2-2 7-16,-2 1 5 15,-4 2 16-15,-4 7 0 16,-1 7 6-16,0 4 9 16,-3 3 7-16,2 6 5 15,-1 5-7-15,0 3-30 16,0 3-89-1,3 1-188-15,31-7-736 16,-22-4 0-16,6 0 0 16,5-8 0-16</inkml:trace>
  <inkml:trace contextRef="#ctx0" brushRef="#br0" timeOffset="77771.25">15823 10358 3626 0,'0'0'208'0,"0"0"50"16,0 0 60-16,0-1 46 15,0 1 46-15,0 0 60 16,-2 0 0 0,-1 7 0-16,-13 5 0 15,3 7-135-15,-11 1-73 16,14 8-50-16,-17 1-60 15,7 2-46-15,3-6-46 16,10-2-60-16,-6-9 0 16,11-6 0-16,5-7 0 15,2-5 0-15,-1-9 0 16,6-10 0-16,6-8 0 16,5-8 0-16,-1-7 0 15,-1-1 0-15,0 4 0 16,0 4 0-16,-6 9 0 15,1 7 0 1,-8 7 0-16,0 11 0 16,1 6 0-16,2 10 0 15,-1 10 0-15,5 7 0 16,-1 3 0-16,5 5 0 16,-2-1 0-16,1-4 0 15,0-4 0-15,-1-4 0 16,-3-4 0-16,-3-7 0 15,-2-3 0-15,-5-3 0 16,1-2 0-16,-3-4 0 16,-5 0 0-1,-7 0 0-15,-1 0 0 16,-14 0 0-16,-8 0 0 16,-4 0 0-16,1 0 0 15,4 0 0-15,5 0 0 16,7 0-41-16,6 0-133 15,12 0-77-15,-2 0-79 16,6 0-110 0,6 0-109-16,6-6-129 0,7-8-125 15,-3 3-182 1,-2-3 0-16,0-1 0 16</inkml:trace>
  <inkml:trace contextRef="#ctx0" brushRef="#br0" timeOffset="78016.73">15823 10351 1658 0,'0'0'220'16,"0"-2"39"-16,0-2 42 16,0 4 28-16,0-2 33 15,3 6 15-15,-6 7 14 16,3 7 11-16,-2-1 3 16,2 1-163-16,0-3-62 15,0-5-44-15,5-6-50 16,1-4-42-1,4-2-47-15,4-8-46 0,-2 2-82 16,0-1-84 0,-2-6-166-16,-3-10-541 15,-1 11 0-15,2 0 0 16,-3-1 0-16</inkml:trace>
  <inkml:trace contextRef="#ctx0" brushRef="#br0" timeOffset="79281.92">27900 10530 4363 0,'-9'13'129'16,"-8"8"25"-16,-4 10 21 15,2 0 34-15,2-4 51 16,8-4 19-16,13-13-5 15,16-8-41-15,20-12-66 16,22-17-130 0,15-15-115-16,13-12-134 15,1-12-193-15,43-12-712 16,-53 10 0-16,-10 3 0 16</inkml:trace>
  <inkml:trace contextRef="#ctx0" brushRef="#br0" timeOffset="79716.57">29993 10451 5248 0,'-25'16'301'0,"-7"3"6"15,-3 9 0-15,2-2 0 16,21-11-9-16,20-6-86 16,28-9-139-16,29-18-130 15,23-11-154-15,19-12-346 16,6-20-688-16,-7 3 0 15,-16-1 0 1,-6 4 0-16</inkml:trace>
  <inkml:trace contextRef="#ctx0" brushRef="#br0" timeOffset="80170.53">30505 8240 4049 0,'-23'14'101'16,"-8"10"29"-16,-7 6 26 15,-1 8 17-15,15-6 15 16,12-4 6-16,12-8 1 16,27-9-37-16,21-11-90 15,26-9-199-15,22-16-274 16,5-38-570-16,-1 21 0 16,-6-6 0-16,-14 0 0 15</inkml:trace>
  <inkml:trace contextRef="#ctx0" brushRef="#br0" timeOffset="96138.05">16687 4816 2328 0,'-3'-1'114'15,"-1"-2"23"-15,4-1 14 16,-3 0 12-16,6 1 16 15,-3 0 23-15,0 3 30 16,-3-1 22-16,3 1 29 16,-4 0-44-16,1 0-18 15,-4 1-11-15,-7 6-6 16,-2 0-9-16,-1 7-13 16,-1-3-28-16,7 1-31 15,11-6-12-15,15-9-27 16,20-12-24-1,18-17-58-15,11-11-66 16,7-14-96-16,0-5-133 16,-3 2-228-16,-16 1-437 15,-11 6 0-15,-6 9 0 16</inkml:trace>
  <inkml:trace contextRef="#ctx0" brushRef="#br0" timeOffset="96506.35">16910 5636 3242 0,'-2'7'138'0,"0"4"40"16,-4 5 29-16,-1-1 22 16,1 0 7-16,3-4 7 15,1-5 5-15,16-6 9 16,14-15-4-16,15-13-93 15,14-15-129-15,17-14-142 16,5-10-204 0,1-17-684-16,-9 10 0 15,-6 2 0-15,-13 5 0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2:46.532"/>
    </inkml:context>
    <inkml:brush xml:id="br0">
      <inkml:brushProperty name="width" value="0.05292" units="cm"/>
      <inkml:brushProperty name="height" value="0.05292" units="cm"/>
      <inkml:brushProperty name="color" value="#FF0000"/>
    </inkml:brush>
  </inkml:definitions>
  <inkml:trace contextRef="#ctx0" brushRef="#br0">14959 8197 4382 0,'-42'0'9'0,"-15"1"10"15,-14 7 15-15,-21 7 26 16,16 11 22-16,-5 21 8 16,2 25 5-16,-1 27 8 15,2 29 4-15,4 28 5 16,7 34-5-16,9 16-9 16,11 20-17-16,19 16-22 15,19 0-23-15,22-6-10 16,37-9-2-16,31-19-6 15,32-26-5 1,35-24 2-16,24-33 16 16,21-27 11-16,15-33 6 15,13-32-1-15,14-29-2 16,13-25 5-16,8-29 2 16,11-25-3-16,0-22-25 15,-8-21-34-15,-6-20-37 16,-10-3-31-16,-27-14-3 15,-22-9-8-15,-33-1 0 16,-40-4-9-16,-43-9-4 16,-37-2 1-1,-44-1 23-15,-48 0 26 16,-49-6 19-16,-50-1 17 16,-46 6-9-16,-40 7 4 15,-41 12 20-15,-23 30 28 16,-14 33 11-16,-13 41 13 15,4 52 4-15,7 64-4 16,12 70-7-16,24 67-26 16,28 64-46-16,41 44-118 15,53 32-204-15,52-13-609 16,57 1 0 0,42-23 0-16,40-29 0 15</inkml:trace>
  <inkml:trace contextRef="#ctx0" brushRef="#br0" timeOffset="2415">20574 8568 3100 0,'0'0'2'0,"-1"0"32"16,1-4 25-16,1-3 9 16,8 0 3-16,4-6 2 15,6-3 2-15,6-2 3 16,9-6 1-16,0-2 2 16,6-2-2-1,4-7-32-15,3-2-25 16,7-7-9-16,7 0-2 15,6-5 3-15,10-4 3 16,13 1-1-16,10-2 9 16,4-2 3-16,10-1 4 15,0 6 9-15,4 2 0 16,11 3 5-16,11 8-1 16,17 8-5-16,11 3 2 15,17 6 4-15,7 8-10 16,6 7-4-16,1 6-3 15,-4 7-9-15,-11 8-3 16,-14 12-5 0,-16 1 2-16,-17 5-5 15,-18 0-9-15,-12 1-6 16,-19-8-1-16,-12-4-16 16,-11-3-45-16,-10 0-92 15,-12-9-186-15,-14-10-430 16,-14 4 0-16,-7-4 0 15,-14-4 0-15</inkml:trace>
  <inkml:trace contextRef="#ctx0" brushRef="#br0" timeOffset="2782.5">24013 7682 4105 0,'0'0'6'16,"5"0"52"-16,7 3 29 16,9 6 15-16,14 10 8 15,13 8 10-15,9 14 15 16,2 4 11-16,4 9 6 15,-12-4 17-15,-9-3-21 16,-14-5-51-16,-17-4-24 16,-12-8-17-16,-20-1-8 15,-14-4-10 1,-13-3-38-16,-5 1-70 16,-1-1-142-16,9-7-277 15,1 3-486-15,14-1 0 16,5-6 0-16,8-4 0 15</inkml:trace>
  <inkml:trace contextRef="#ctx0" brushRef="#br0" timeOffset="10080.17">15484 13818 2071 0,'0'-5'103'0,"0"-2"28"16,0 1 22-16,0-3 18 15,0 2 20-15,0 0 16 16,0-1 20 0,0 1 9-16,-5 0 8 15,-3 0-61-15,-5 1-43 16,-7 3-31-16,-9 2-21 15,-4 2-20-15,-3 7-13 16,-5 9-4-16,0 8-10 16,7 9 8-16,7 12 15 15,5 8 8-15,14 4 14 16,9 5 5-16,12-5-5 16,8-2-4-16,8-11-19 15,6-5-60 1,4-9-75-16,2-11-99 15,-4-9-156-15,4-14-150 16,-11 0-326-16,-2-13 0 16,-8-5 0-16,-2-6 0 15</inkml:trace>
  <inkml:trace contextRef="#ctx0" brushRef="#br0" timeOffset="10347.04">15621 13916 3062 0,'-1'11'62'0,"1"10"33"16,3 5 22-1,3 3 26-15,12-5 12 16,1-4 9-16,8-11 8 16,8-5 3-16,2-8-6 15,0-8-43-15,0-7-51 16,-5-7-62-16,-10-4-56 15,-4-2-68-15,-8 1-90 16,-7 2-103-16,-3-1-113 16,-3 1-273-16,-5 9 0 15,1-1 0-15,1 0 0 16</inkml:trace>
  <inkml:trace contextRef="#ctx0" brushRef="#br0" timeOffset="10788.77">15906 13415 2093 0,'0'0'113'15,"4"16"41"-15,-1 13 14 16,-2 18 8-16,2 14 4 16,-3 17 17-16,0 3 25 15,0-6 14-15,0-5-1 16,0-12-41-16,-1-13-71 15,1-10-56 1,0-15-21-16,0-9-9 16,3-9-5-16,11-14-17 15,4-10-24-15,9-9-10 16,4 1 1-16,5-5 5 16,-2 10 16-16,-1 14 28 15,-5 8 24-15,-2 10 19 16,-12 11 31-16,-6 11 23 15,-8 3 17-15,-8 8 14 16,-14 1-3-16,-5 1-1 16,-6-5-24-1,-6-4-36-15,6-6-64 16,5-6-94-16,9-12-107 16,12-7-157-16,7-17-177 15,6-17-382-15,10 2 0 16,7-3 0-16,2-3 0 15</inkml:trace>
  <inkml:trace contextRef="#ctx0" brushRef="#br0" timeOffset="11080.78">16237 13905 3103 0,'-2'22'121'16,"1"6"41"-16,1 5 12 15,1 9 5-15,9-12 6 16,3-5 5-16,8-10 4 16,3-6 4-16,6-9 4 15,2-10-74-15,-4-14-42 16,-5-7-39-16,-8-5-11 16,-9-9-9-16,-9 1-17 15,-11-2-27 1,-6 1-52-16,-5 6-72 0,-5 6-123 15,1 8-187 1,2 13-369-16,3 15 0 16,7 9 0-16</inkml:trace>
  <inkml:trace contextRef="#ctx0" brushRef="#br0" timeOffset="11705.47">17204 13764 4051 0,'-18'0'88'16,"0"9"57"-16,-7 11 27 15,1 6 16-15,11 12 7 16,6 10-2-16,4-1 1 15,13-8-2-15,4-6 4 16,9-12-30 0,8-13-54-16,5-9-56 0,-1-10-23 15,-6-11-15 1,-11-6-8-16,-11-7-3 16,-11-3-3-16,-13-3-7 15,-7-1-33-15,-7 4-32 16,-9 4-45-16,6 10-81 15,-3 10-120-15,10 8-221 16,7-21-416-16,7 34 0 16,9 0 0-1,7-4 0-15</inkml:trace>
  <inkml:trace contextRef="#ctx0" brushRef="#br0" timeOffset="11990.74">17435 13492 4160 0,'0'0'62'15,"0"14"35"-15,-3 14 10 16,-5 16 5-16,-3 15 3 16,-3 14 7-16,1 1 8 15,3-8 7-15,7-6 9 16,5-10-6-1,6-8-58-15,8-13-32 16,5-7-19-16,4-9-35 16,4-7-62-16,1-4-109 15,-3-6-173-15,7-10-631 16,-12 3 0-16,-4-3 0 16,-3-8 0-16</inkml:trace>
  <inkml:trace contextRef="#ctx0" brushRef="#br0" timeOffset="12522.5">17720 13678 3228 0,'-1'16'114'16,"1"9"40"-16,-3 12 25 16,0 13 18-16,0-1 13 15,-1 3 7-15,-6 0 1 16,1-9 0-16,4-11 0 15,-1-8-77-15,3-8-39 16,3-12-42-16,0-8-27 16,3-14-19-16,4-8-11 15,3-15-6-15,7-9 3 16,3-8 7 0,4-1 4-16,-3 3 21 15,0 12 9-15,-2 9 15 16,-2 11 25-16,-2 18 30 15,-4 12 46-15,-2 18 11 16,-5 14-3-16,-1 11-12 16,-3 4-21-16,0 1-85 15,-2-4-74-15,2-9-107 16,-4-7-146-16,-2-9-200 16,-1-11-194-16,-13-7-299 15,-3-6 0-15,-8-2 0 16,1-4 0-1,-8 1 4314-15,17-5-3749 16,5-1 94-16,9-6 86 16,4 3 144-16,10-4 99 15,2 7 106-15,7-2 125 16,6 3 162-16,9-4 98 16,2 2-256-16,8-3-289 15,1-7-299-15,1 2-635 16</inkml:trace>
  <inkml:trace contextRef="#ctx0" brushRef="#br0" timeOffset="12955.11">18234 13756 3576 0,'-5'22'132'15,"1"13"61"-15,-4 11 20 16,1 15 2-16,3 0-10 15,-1 5-44-15,2-1-71 16,0-1-68-16,1-7-67 16,2-10-166-16,-3-16-166 15,-1-12-128-15,-1-12-25 16,-4-14 7-16,2-15 29 16,-2-5 80-1,2-14 116-15,3-15 99 16,7-10 94-16,5-11 169 15,11-9 161-15,8 0 116 16,7 5 30-16,4 12 6 16,-1 13-11-16,-3 20-2 15,1 16-24-15,-2 15-12 16,-6 15 2-16,-4 10-30 16,-14 11-62-16,-11 9-45 15,-12 7-24 1,-17 3-36-16,-13-1-68 15,-4 1-157-15,2-2-268 16,-7-12-611-16,9-3 0 16,10-6 0-16,7-10 0 15</inkml:trace>
  <inkml:trace contextRef="#ctx0" brushRef="#br0" timeOffset="14272.5">16667 14050 2545 0,'0'0'139'16,"-1"-1"44"-16,-1 1 30 16,2-2 22-16,-1-1 22 15,1 0 23-15,0 3 26 16,6-3 13-16,2-1 4 15,9 0-85-15,6 1-50 16,4-2-46-16,1-1-50 16,-1 4-72-16,-2 0-108 15,-3-1-96-15,-5 2-134 16,-5-2-160-16,12-4-404 16,-21 4 0-1,-5 2 0-15,-2-2 0 16</inkml:trace>
  <inkml:trace contextRef="#ctx0" brushRef="#br0" timeOffset="14517.18">16791 13922 2836 0,'0'-4'80'0,"0"-1"18"15,4-1 13-15,10 1 6 16,2 2-3-16,8 2-2 15,5 2 0 1,-4 6 3-16,-5 5 1 16,-10 2-57-16,-5 9-22 15,-10 5-23-15,-8 1-39 16,-7 3-91-16,1-6-182 16,-10-19-398-16,2 16 0 15,6-4 0-15,-2-10 0 16</inkml:trace>
  <inkml:trace contextRef="#ctx0" brushRef="#br0" timeOffset="14889.41">16583 13881 2647 0,'-3'12'102'16,"-2"5"21"-16,-2 10 17 16,-5 8 10-16,-6 2 18 15,2 3 18-15,5-4 5 16,1-3 0-16,4-7-1 15,9-5-78-15,11-8-51 16,7-3-48 0,8-5-53-16,7-4-68 15,3-2-129-15,4-9-180 16,-6 4-277-16,-6 3 0 16,-4-5 0-16,-7 4 0 15</inkml:trace>
  <inkml:trace contextRef="#ctx0" brushRef="#br0" timeOffset="20643.08">18875 13630 2035 0,'-6'0'48'16,"0"0"46"-16,-2 1 25 16,0-1 9-16,5 3 6 15,-2-3 12-15,3 0 21 16,1 1 16-16,-2-1 10 16,-2 0 6-16,1 2-24 15,-3-2-27-15,3 1-7 16,1-1 1-16,0 0 10 15,3 0-1 1,0 3-18-16,-3-6-11 16,3 6-7-16,0-3-14 15,0 0-14-15,0-3-12 16,3 3-8-16,0-3-9 16,11-8-17-16,4-7-9 15,9-7-1-15,14-12-5 16,8-4-2-16,12-6 3 15,6-4-2-15,8-4-6 16,5-5-3-16,12-4 2 16,6-5 11-1,12-3 8-15,13-4 7 16,8-5 7-16,12-2 2 16,12-4 1-16,13 1 7 15,11 0 1-15,10 0-4 16,14 2 2-16,8 1-11 15,7 4-7-15,4 1-12 16,1 6-5-16,5 4-4 16,-10 6-3-16,-6 3-7 15,-9 5-7-15,-10 6 1 16,-17 4-7-16,-18 5 1 16,-20 4 0-1,-29 7-1-15,-29 6 2 16,-26 1-2-16,-17 8 2 15,-13 3 0-15,-8 6 2 16,-1-2-2-16,5 3-3 16,0-3-17-16,2 3-40 15,0-2-71-15,1 3-128 16,-3-3-216-16,-9-13-551 16,-5 14 0-16,-9 0 0 15,-13-2 0-15</inkml:trace>
  <inkml:trace contextRef="#ctx0" brushRef="#br0" timeOffset="21035.78">22967 11558 4424 0,'16'-3'7'0,"17"-5"29"15,21-3 11-15,28-3 6 16,19-5 4-16,21-1 8 16,12 1 4-16,6 2 10 15,-7 3 6-15,-14 3 4 16,-20 3-10-1,-24 4-31-15,-26 1-2 16,-25 3 24-16,-24 9 30 16,-23 11-1-16,-18 10 19 15,-16 9 11-15,-9 11-1 16,-2 3-10-16,3-1-65 16,10-2-103-16,15 0-263 15,13-32-814-15,13 21 0 16,7-8 0-16,10-6 0 15</inkml:trace>
  <inkml:trace contextRef="#ctx0" brushRef="#br0" timeOffset="23394.07">28505 6381 1377 0,'0'0'124'0,"-2"0"33"16,2 0 36-16,0-2 34 15,-3 1 29-15,-1-3 20 16,-2 0 22-1,-3-2 18-15,-5 1 9 16,-4-1-74-16,-9 2-17 16,-9 4-14-16,-5 2-20 15,-11 11-18-15,-7 8-4 16,-3 11-1-16,8 14-12 16,0 11-10-16,10 7-5 15,21 6-10-15,13 2-21 16,19 1-19-16,24-2-20 15,23-6-20-15,16-9-48 16,27-12-53-16,20-16-41 16,20-16-63-1,7-11-60-15,6-14-24 16,-3-10-2-16,-11-7 0 16,-17-10 6-16,-10-6 9 15,-18-7 35-15,-15-8 41 16,-16-5 36-16,-19-5 67 15,-26-4 59-15,-17 7 27 16,-37 2 4-16,-37 12 6 16,-33 18 0-16,-30 13 1 15,-31 15-7-15,-15 24-10 16,1 20-27-16,3 18-200 16,11 9-643-16,25 30 0 15,32 6 0-15</inkml:trace>
  <inkml:trace contextRef="#ctx0" brushRef="#br0" timeOffset="32534.78">25255 8859 3256 0,'0'0'125'16,"0"0"31"-16,0 0 32 15,-3 5 25-15,-6 3 20 16,1 7 14-16,-5 3 10 15,-1 3 13-15,3-3 6 16,3-3-54-16,3-4-55 16,2-1-11-1,10-7-21-15,18-10-40 16,22-5-39-16,19-11-82 16,15-8-140-16,16-10-222 15,3-18-706-15,-12 6 0 16,-4-8 0-16,-9-3 0 15</inkml:trace>
  <inkml:trace contextRef="#ctx0" brushRef="#br0" timeOffset="32957.99">26917 8746 4483 0,'-11'7'111'0,"-5"4"15"15,-2 0 8-15,-2 3 0 16,14 2 4-16,3-3 2 16,18-5-13-16,27-4-56 15,25-3-115-15,14-6-206 16,20-9-224-16,-8-14-465 15,-10 4 0-15,-19-8 0 16,-5-5 0-16</inkml:trace>
  <inkml:trace contextRef="#ctx0" brushRef="#br0" timeOffset="33350.08">28706 8306 3517 0,'0'0'73'0,"0"0"59"15,-3 2 49-15,-7 8 28 16,-7 5 30 0,-5 5 28-16,-1 0 67 15,2-2 16-15,8-1 2 16,8-7-12-16,11-3-36 15,24-3-100-15,29-2-151 16,22-5-148-16,20-3-247 16,13-22-881-16,-1 5 0 15,-6-8 0-15,-6-6 0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3:35.660"/>
    </inkml:context>
    <inkml:brush xml:id="br0">
      <inkml:brushProperty name="width" value="0.05292" units="cm"/>
      <inkml:brushProperty name="height" value="0.05292" units="cm"/>
      <inkml:brushProperty name="color" value="#FF0000"/>
    </inkml:brush>
  </inkml:definitions>
  <inkml:trace contextRef="#ctx0" brushRef="#br0">17213 6856 1414 0,'0'-11'105'16,"0"-4"51"-16,0-3 34 16,4-2 15-16,-4 1 18 15,3 3 29-15,0 3 25 16,1-5 29-16,-1 6 20 16,-2-1-33-16,1 1-36 15,-4 3-42-15,-2 2-31 16,-6-2-9-1,-6 2-19-15,-8 0-28 0,-13 5-22 16,-13 5-20 0,-15 15-7-16,-17 20 13 15,-25 32 7-15,-26 41 11 16,-16 43 6-16,-5 44 4 16,-3 32 8-16,17 23 26 15,24 8 12-15,26 2 0 16,28-6-9-1,33-11-40-15,19-13-21 16,23-20-22-16,20-17-12 16,12-17-4-16,12-17-12 15,14-21-15-15,10-23-4 16,10-21-6-16,8-28-19 16,15-29 5-16,13-22-2 15,9-23-4-15,10-28 12 16,2-25-16-16,1-23-2 15,-4-23-13-15,-3-22-24 16,-13-24 18 0,-9-21 15-16,-11-15 0 15,-12-26-22-15,-6-18-23 0,-6-12-33 16,-17-11 1 0,-18-10-17-16,-17 6-23 15,-25 7-21-15,-35 20-41 16,-34 27-27-16,-30 33-71 15,-42 38-16-15,-37 43 30 16,-27 55 46-16,-30 52 47 16,-25 68 42-16,1 71-7 15,5 74-49-15,28 50-247 16,23 59-295-16,55 10 0 16,42 6 0-1</inkml:trace>
  <inkml:trace contextRef="#ctx0" brushRef="#br0" timeOffset="2977.71">12801 10040 1397 0,'-3'0'9'16,"-1"1"24"-16,3 0 18 16,-2 2 11-16,3-3 11 15,-2 3 17-15,1 0 22 16,-1-2 24-16,2-1 19 16,-1 4 11-16,1-4-3 15,1 0-22-15,-1 0-11 16,3 0 6-1,13 0 5-15,12-7-8 0,22-7-9 16,22-12-8 0,35-12 8-16,22-12 21 15,28-3 17-15,19-5 11 16,12-2-11-16,9 2-16 16,3 3-17-16,-11-1-17 15,-13 8-25-15,-20 3-39 16,-20 7-53-16,-25 8-62 15,-19 3-47-15,-23 6-34 16,-19 6-32 0,-17 0-61-16,-15 1-65 15,-8 0-109-15,-7-3-221 16,-7 9 0-16,-9-3 0 16</inkml:trace>
  <inkml:trace contextRef="#ctx0" brushRef="#br0" timeOffset="3316.52">14613 9222 3022 0,'-8'-4'67'0,"2"1"19"16,1 2 39-16,8-2 46 15,17 0 21-15,24 6 10 16,14-3 1-16,21 4 3 16,13 5 6-16,0 3-52 15,-7 5-15-15,-14 5-20 16,-18 5-37-16,-25 5-46 16,-20 6-19-16,-25 7-16 15,-25 6-26-15,-23 5-78 16,-13 3-83-16,-6-2-189 15,6-32-513 1,11 23 0-16,30-11 0 16,17-12 0-16</inkml:trace>
  <inkml:trace contextRef="#ctx0" brushRef="#br0" timeOffset="19985.52">21143 13447 728 0,'0'0'-4'0,"2"-3"2"15,1 2 2-15,3 0 1 16,-2-3 0-16,1 4 1 16,-2 0 7-16,0-2 5 15,-3 2 13-15,0 0 33 16,0 0 24-16,0 0 18 16,0 0 14-1,0 0 17-15,0 2 24 16,0-2 20-16,1 0 9 15,1 0 11-15,-2 2 1 16,0-2-16-16,1 2-20 16,-1-2-10-16,0 0-7 15,0 0-4-15,0 0-6 16,0 1 12-16,0 3 3 16,0 6 10-16,0 14 6 15,-1 11-2 1,-5 6-6-16,-2 11-4 15,-5 2-11-15,-2 2-18 16,1-6-53-16,4-6-96 16,2-7-116-16,6-10-202 15,-1-20-465-15,6 2 0 16,5-13 0-16,0-5 0 16</inkml:trace>
  <inkml:trace contextRef="#ctx0" brushRef="#br0" timeOffset="20393.34">21106 13401 3649 0,'0'-7'9'16,"0"-2"16"-1,7-2 3-15,10-8-5 16,10 2 2-16,10 4 2 16,10-1 6-16,7 8 10 15,-1 6 17-15,-5 12 10 16,-6 11 33-16,-6 13 0 16,-10 12 0-16,-14 9 11 15,-4 8 9-15,-10 2-1 16,-8-5-1-16,-14-2 0 15,-10-6-12-15,-6-11-17 16,-11-3-47 0,-3-13-43-16,2-8-61 15,-1-9-79-15,11-6-104 16,7-11-130-16,12-12-141 16,3-21-252-16,9 17 0 15,10-7 0-15,2 1 0 16</inkml:trace>
  <inkml:trace contextRef="#ctx0" brushRef="#br0" timeOffset="21161.72">21629 13488 4757 0,'0'4'40'0,"-6"6"23"16,0 13 17-16,1 11 6 16,0 7-2-16,-1 9 1 15,0 0-17-15,1-3-48 16,4-10-86-16,-1-3-91 15,2-11-149-15,0-9-106 16,2-7-120-16,-4-10-20 16,-1-8 8-1,-4-10 25-15,-1-3 37 0,1-10 67 16,-3-3 147 0,3-6 160-16,4 2 176 15,6-5 138-15,-3 4 137 16,17 3 38-16,-2 4 14 15,4 6-1-15,8 8-15 16,3 6-9-16,-3 7-55 16,-1 6-62-16,-5 8-58 15,-1 9-48-15,-11 5-35 16,-4 10-21-16,-5 6-18 16,-8-1-23-16,-6 0-6 15,-1-2-10 1,-2-6-7-16,1-7-14 15,2-6-16-15,4-5-22 16,7-6-16-16,2-3-10 16,5-5-4-16,8-6 2 15,5-4 8-15,5 1 14 16,10-3 11-16,1 4 28 16,0 7 26-16,-1 6 40 15,-1 6 39-15,-4 9 16 16,-3 7 5-1,-11 0 14-15,-5 10 3 16,-10-3-9-16,-12 1-3 16,-12-5-25-16,-10-1-16 15,-9-11-37-15,-9 0-41 16,1-9-49-16,5-2-64 16,11-2-127-16,11-2-160 15,15-11-646-15,10 0 0 16,12-3 0-16,9-6 0 15</inkml:trace>
  <inkml:trace contextRef="#ctx0" brushRef="#br0" timeOffset="21734.8">22207 13410 3650 0,'-14'-4'132'0,"-5"-3"29"0,-8 2 13 16,-3 1 14 0,-2 10 11-16,2 3 7 15,5 5 3-15,10 2-1 16,4 1 1-16,8-2-66 15,6 3-62-15,11 0-29 16,2 6-10-16,10 1-15 16,9 7 5-16,1 2 10 15,0 7 9 1,-6-2 55-16,-14 1 28 16,-8-9 41-16,-9 0 13 15,-16-4-5-15,-13-2-5 16,-5-4-26-16,-8-1-78 15,-6-6-80-15,4-3-54 16,12-9-131-16,11-3-142 16,14-11-187-16,16-11-220 15,14-2-289-15,13-9 0 16,14-2 0-16,10 2 0 16</inkml:trace>
  <inkml:trace contextRef="#ctx0" brushRef="#br0" timeOffset="22343.28">22544 13588 4375 0,'-17'0'157'15,"-13"12"63"-15,-10 0 73 16,-4 8 39-16,13 10 3 16,1 4-8-16,10 5-7 15,14 0-91-15,6-3-78 16,15-3-147-16,6-4-164 15,6-7-143-15,3-6-165 16,7-8-153-16,-4-8-102 16,-5-6-170-1,-1-7 0-15,-1-5 0 16,-14 0 0-16,1-6 3735 16,4-15-3507-16,-2-2 165 15,-3-1 129-15,2-4 128 16,1 6 155-16,-9 14 132 15,-3 8 128-15,-3 8 161 16,0 10 153-16,-1 11 39 16,-4 18-42-16,-3 9-56 15,-3 6-36-15,-3 4-48 16,-3-2-70-16,5-9-50 16,6-8-35-16,0-8-57 15,2-8-68 1,4-12-51-16,2-7-34 15,5-10-25-15,3-17-24 16,7-12-24-16,6-14-6 16,5-9 9-16,4-6 13 15,-1 6 22-15,-4 8 23 16,0 14 44-16,-7 17 36 16,-8 20 20-1,0 16 23-15,-6 18 27 0,-1 17 15 16,-5 10-11-1,0 8-15-15,-2 0-54 16,-1-2-61-16,-3-5-100 16,-4-4-133-16,-6-9-198 15,-2-10-452-15</inkml:trace>
  <inkml:trace contextRef="#ctx0" brushRef="#br0" timeOffset="22676.45">22537 13924 2142 0,'-2'-12'300'0,"2"-6"68"15,6-3 49-15,8-5 50 16,13 2 15 0,9 3-36-16,9-1-53 0,11 1-63 15,-3 1-95 1,4 0-296-16,0-3-191 0,-3-2-155 16,-10-8-84-1,-6 0-28-15,-7 1 36 16,-7 2 110-16,-12 8 128 15,-3 8 109-15,-4 7 170 16,-4 3 173-16,-2 13 137 16,-2 11 107-16,-5 11 39 15,-7 9-23-15,5 7-73 16,-10-1-119 0,5-3-156-16,5-6-165 15,2-7-243-15,2-15-216 16,6-6-405-16,-1-7 0 15,1-8 0-15,0-8 0 16</inkml:trace>
  <inkml:trace contextRef="#ctx0" brushRef="#br0" timeOffset="22829.96">23068 13642 3317 0,'13'-5'173'0,"3"3"50"16,6-1 15-16,8 6 1 15,-5 6 1-15,3 7-21 16,-1-1-65-16,-3 6-102 15,-1-3-165-15,-2-8-274 16,-7-20-484 0,-5 12 0-16,-5-6 0 15</inkml:trace>
  <inkml:trace contextRef="#ctx0" brushRef="#br0" timeOffset="23035.48">23416 13117 3612 0,'0'-4'98'0,"-3"11"76"16,-5 14 18-16,-1 16 2 15,-6 19-2-15,2 25-47 16,2 4-97-16,7 0-126 16,5-9-247-16,-1-5-525 15,2-11 0 1,-4-13 0-16,-4-8 0 15</inkml:trace>
  <inkml:trace contextRef="#ctx0" brushRef="#br0" timeOffset="23425.34">21055 14220 5776 0,'11'-4'5'16,"26"-4"48"-16,38-9 84 16,48-2 103-16,47-4-1 15,46-7 1-15,40 10-1 16,21 6 1-16,14 6-34 16,13 6-174-16,-4 12-176 15,-16-1-335-15,-31 5-877 16,-44 2 0-16,-49-6 0 15,-43-1 0 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4:10.990"/>
    </inkml:context>
    <inkml:brush xml:id="br0">
      <inkml:brushProperty name="width" value="0.05292" units="cm"/>
      <inkml:brushProperty name="height" value="0.05292" units="cm"/>
      <inkml:brushProperty name="color" value="#FF0000"/>
    </inkml:brush>
  </inkml:definitions>
  <inkml:trace contextRef="#ctx0" brushRef="#br0">15755 8212 2656 0,'-45'41'79'16,"-12"15"34"-16,-8 22 22 15,-6 22 14-15,22 3 6 16,15 7 5-16,15 9 2 15,13 3 0-15,16 2 0 16,19-11-24-16,18-5-40 16,22-13-26-16,21-13-12 15,18-17-18-15,11-14-17 16,9-16-16-16,9-18-17 16,8-14-18-1,5-16-9-15,-1-15-8 16,-5-11-15-16,-15-12-12 15,-15-18-11-15,-20-15 4 16,-15-8 11-16,-22-13 13 16,-14-5 12-16,-22-11 12 15,-17-8 5-15,-19-5-6 16,-22 1 7-16,-25 7 11 16,-24 13 6-16,-32 20 1 15,-24 21-1-15,-16 25-8 16,-11 23-22-16,-4 26-39 15,-2 31-76-15,7 29-143 16,5 6-328 0,13 53 0-16,26 14 0 15,33 7 0-15</inkml:trace>
  <inkml:trace contextRef="#ctx0" brushRef="#br0" timeOffset="895.34">18446 8194 2443 0,'-20'-8'70'0,"-13"-1"42"16,-15 3 25-1,-13 3 19-15,-6 19 27 16,-6 23 33-16,-1 22 16 16,4 26 11-16,12 23 9 15,19 9-24-15,22 9-50 16,23 0-42-16,31-12-25 15,24-5-24-15,30-12-43 16,20-18-32-16,20-19-18 16,15-19-18-16,4-18-18 15,11-15-6-15,2-7-12 16,-1-13-15 0,-7-8-17-16,-7-10-11 15,-16-9 1-15,-10-12 0 16,-8-12 3-16,-9-9 13 15,-12-12 13-15,-14-10 12 16,-18-16 15-16,-21-6 14 16,-24-5 12-16,-25-3 14 15,-35 1 14-15,-44 8 2 16,-37 9 9-16,-43 14 13 16,-35 12 18-16,-29 20 17 15,-15 27 7 1,-9 23 8-16,-5 27 1 15,11 32-3-15,19 31-28 16,27 23-79-16,44 24-290 16,33 17-478-16,48 4 0 15,44-1 0-15,38-4 0 16</inkml:trace>
  <inkml:trace contextRef="#ctx0" brushRef="#br0" timeOffset="1972.21">16440 9640 3122 0,'-50'-2'-42'0,"-18"2"10"16,-20 0 27-16,-21 7 28 15,10 10 15-15,3 16 14 16,-1 18 18-16,7 27 24 16,11 26 30-16,11 20 53 15,18 19 12-15,21 11-7 16,17-6-24-16,23-13-26 15,25-15-14-15,19-25-20 16,25-23-27-16,19-19-24 16,18-28-36-1,12-14-16-15,6-22-4 16,7-19 1-16,6-15 1 16,-3-14-1-16,-3-16 2 15,-14-10 10-15,-21-9 12 16,-20-12 5-16,-27-1 0 15,-24-11 3-15,-21-5-8 16,-27 1-20-16,-28 3-23 16,-25 4-29-1,-31 19-11-15,-37 14-18 0,-25 24-10 16,-17 20-5 0,-10 22 4-16,2 27-9 15,11 25-24-15,20 22-49 16,27 21-78-16,43 15-441 15,26 10 0-15,35 1 0 16,34-9 0-16</inkml:trace>
  <inkml:trace contextRef="#ctx0" brushRef="#br0" timeOffset="2575.28">18479 9278 3273 0,'-51'-10'-83'15,"-26"6"55"-15,-30 10 30 16,-26 19 27-16,2 33 36 16,3 41 36-16,10 26 32 15,23 22 21-15,28 6 20 16,32-6 88-16,33-15 6 15,32-18-73-15,34-26-62 16,17-18-59-16,17-24-61 16,16-23-50-16,8-15-38 15,3-16-24 1,7-15-20-16,-1-17-4 16,-6-10 5-16,-6-17 26 15,-10-17 46-15,-13-15 46 16,-21-11 27-16,-22-8 11 15,-32-5-20-15,-36-1-25 16,-44 12-22-16,-40 12-28 16,-44 21-24-16,-41 22-48 15,-22 32-17-15,-13 25 6 16,-3 32 4-16,8 28-7 16,35 25-56-1,67 6-415-15,12 15 0 16,49 2 0-16,37-8 0 15</inkml:trace>
  <inkml:trace contextRef="#ctx0" brushRef="#br0" timeOffset="4411.16">24567 10823 4595 0,'-14'10'41'0,"-8"6"37"0,-6 8 29 15,-6 7 12 1,3-5 7-16,11-4 8 15,11-9-6-15,12-8-7 16,21-6-35-16,23-12-82 16,23-10-131-16,12-9-154 15,15-13-181-15,-6-14-471 16,-16 6 0 0,-13-1 0-16,-17 4 0 0</inkml:trace>
  <inkml:trace contextRef="#ctx0" brushRef="#br0" timeOffset="4842.47">24333 9370 3132 0,'-16'5'77'16,"-8"9"25"-16,0 4 18 15,-1 0 11-15,10-3 6 16,12 2 23-16,21-10-2 16,28-9-54-16,31-13-69 15,25-8-152-15,23-17-209 16,-3-5-416-16,-9-5 0 15,-21 4 0-15,-20 2 0 16</inkml:trace>
  <inkml:trace contextRef="#ctx0" brushRef="#br0" timeOffset="6125.17">26840 8258 2908 0,'-11'-4'38'0,"-5"1"38"0,-8 2 38 16,-8 13 28-1,4 22 22-15,-2 23 22 16,1 27 13-16,14 14 16 16,7 10 15-16,19-6-6 15,18-8-36-15,16-18-39 16,17-17-44-16,19-15-33 15,11-18-24-15,12-15-18 16,5-21-10-16,-2-13-13 16,-5-12 0-16,-16-13 18 15,-20-17 15-15,-19-6 13 16,-23-14-2 0,-15-4-12-16,-18-9-18 15,-19 0-16-15,-16 8-18 16,-15 12-42-16,-25 19-92 15,-11 21-85-15,-13 22-149 16,4 25-524-16,-12 32 0 16,11 25 0-16,8 24 0 15</inkml:trace>
  <inkml:trace contextRef="#ctx0" brushRef="#br0" timeOffset="6733.02">26989 9382 3521 0,'-42'20'42'15,"-11"17"55"-15,-9 20 28 16,-8 21 10-16,28 10 6 16,16 14-3-16,17-2 5 15,24-2-13-15,24-8-29 16,23-15-40 0,16-15-52-16,20-19-59 0,7-17-22 15,2-17 20 1,-3-15 32-16,-5-21 39 15,-11-13 29-15,-13-12 50 16,-18-21 42-16,-16-12 28 16,-22-13 21-16,-15-8 0 15,-21-8-9-15,-24 4-25 16,-19 12-41-16,-23 17-49 16,-24 24-68-16,-14 26-101 15,-7 29-112-15,-2 25-102 16,8 22-192-16,8 22-422 15,17 27 0 1,21 13 0-16,20 12 0 16</inkml:trace>
  <inkml:trace contextRef="#ctx0" brushRef="#br0" timeOffset="7299.28">26984 10961 4356 0,'-7'-5'68'16,"-7"0"13"-16,-3 3 10 16,-5 17 13-16,-2 18 16 15,3 21-2-15,11 17 3 16,5 11 0-16,11-2-1 15,15-6-31-15,15-10-47 16,14-13-20-16,14-14-10 16,12-17-5-16,8-11-7 15,2-16 15-15,0-14 15 16,-2-17 5 0,-3-9 2-16,-11-15 7 15,-12-11 3-15,-14-10 3 16,-20-5-9-16,-12-6-15 15,-21-3-7-15,-24 9-17 16,-29 10-26-16,-25 18-22 16,-30 24-32-16,-22 22-42 15,-11 24-51-15,1 22-72 16,13 20-153-16,20 6-552 16,23 26 0-16,25 7 0 15</inkml:trace>
  <inkml:trace contextRef="#ctx0" brushRef="#br0" timeOffset="7890.3">26992 12086 4062 0,'-27'-2'62'15,"-3"4"34"1,-11 10 20-16,-7 15 18 16,15 20 9-16,8 17 0 15,8 15-3-15,8 6-2 16,18-2-3-16,9-5-34 16,12-8-48-16,9-12-46 15,14-9-19-15,6-17-9 16,5-11 2-16,11-13 13 15,4-14 21-15,5-15 10 16,3-10 7-16,-1-17 7 16,0-12 8-16,-6-15-1 15,-12-11-5 1,-19-7-11-16,-19-6-12 16,-25 5-15-16,-31 17-20 15,-32 13-13-15,-30 22-7 16,-29 17-14-16,-29 17-26 15,-14 18-29-15,-2 21-68 16,14 19-145-16,20 5-632 16,30 21 0-16,26 4 0 15,27-1 0-15</inkml:trace>
  <inkml:trace contextRef="#ctx0" brushRef="#br0" timeOffset="12672.24">22383 11984 2040 0,'-7'-1'14'0,"3"-2"30"16,-3 2 22-16,0 0 12 15,2 1 8-15,2-4 12 16,1 4 12-16,0 0 6 16,2 0 7-16,0 0 5 15,6 0-3 1,6 0-23-16,7 0-18 0,10 0-9 16,6 0-6-1,1 0-13-15,-2 4-14 16,-7-2-10-16,-11 4-10 15,-8 3 0-15,-8 7-8 16,-16 2-4-16,-12 3-4 16,-12 5 3-16,-8 2 12 15,-3 1 9-15,4-1 4 16,8-4 6-16,15-5-2 16,13-1 0-1,18-3-10-15,9-2-2 16,17 1-3-16,9 4-6 15,5-2-15-15,3 3-12 16,-9 0-8-16,-10 0-3 16,-14 2 12-16,-11 0 11 15,-9-1 21-15,-13-1 39 16,-11 1 27-16,-6-1 23 16,-9-2 17-16,0-1 17 15,9-1 13-15,7 0-1 16,13-6-15-1,7 4-25-15,12 2-37 16,10 1-52-16,7 1-44 16,8 3-35-16,4 2-22 15,0 0-38-15,-11-2-14 16,-10 5 9-16,-10-1 22 16,-15 1 33-16,-13 2 44 15,-9 0 38-15,-4-2 37 16,-13 0 27-16,9-2 14 15,8-6 21-15,12 1 2 16,12-5-17 0,11 3-35-16,8 1-36 15,13 3-46-15,5 3-44 16,5 1-32-16,1 1-20 16,-6 1-7-16,-9-1 17 15,-11 2 20-15,-9-4 36 16,-13-4 58-16,-9 2 40 15,-4-2 42-15,-6-4 40 16,2-2 20-16,5-2 8 16,8-1-9-16,14 0-15 15,5 2-24-15,9 1-36 16,12 5-50-16,5 4-35 16,4 4-29-1,1 3-29-15,-5 2-4 16,-11 0 9-16,-9 2 22 15,-9-2 16-15,-13 1 19 16,-8 1 29-16,-7-6 30 16,0 0 39-16,3-4 16 15,8-2 21-15,10-3-19 16,9 4-12-16,10-3-17 16,8 6-29-16,6 2-32 15,1 2-32 1,3 3-26-16,-4 0-36 15,-9 2-8-15,-8 3-5 16,-3 2 26-16,-8-2 17 16,-6 5 8-16,-2-3 24 15,-2 1 26-15,-5 2 11 16,1-3 20-16,7-3 12 16,5-3-1-16,6 1 1 15,0-2 1-15,0-2 2 16,0-4-8-16,0-1 6 15,0-2 1 1,-3-6-8-16,0-3-41 0,3-3-60 16,-3-3-55-16,3-4-93 15,0-1-108 1,6-4-171-16,20-17-638 16,-6-3 0-16,8-14 0 15,8-12 0-15</inkml:trace>
  <inkml:trace contextRef="#ctx0" brushRef="#br0" timeOffset="13405.3">23101 12679 2819 0,'-13'-5'81'0,"-8"0"42"15,-8 4 42-15,-2 0 13 16,4 6 8-16,4 8 13 16,11 5 12-16,10 7 10 15,12 10 4 1,7 5-29-16,10 6-52 15,2-2-44-15,3 5-43 16,-9-6-14-16,-7 0 3 16,-10-5-5-16,-11 0 2 15,-12-1 4-15,-11 1 10 16,-3-1 7-16,-8 0 4 16,1-2 5-16,8 1 2 15,12-5-5-15,10 4-14 16,14-1-12-16,9 5-28 15,12 1-18 1,0 1-15-16,5 3-6 16,-6-5 11-16,-7-3 12 15,-10 3 15-15,-6-3 42 16,-9-1 82-16,-9-2 53 16,-1-1 55-16,-3-1 24 15,-5-6 5-15,2 4-19 16,5-2-23-16,7 1-68 15,2 2-107 1,7-4-110-16,1 0-154 0,0-3-149 16,3-7-177-16,13-10-230 15,4-6-360 1,7-6 0-16,5-15 0 16</inkml:trace>
  <inkml:trace contextRef="#ctx0" brushRef="#br0" timeOffset="13938.51">23428 12906 3542 0,'-32'-17'55'0,"-10"0"80"16,-9-2 50-16,-5 0 15 16,16 13 1-16,14 6-2 15,11 6 0-15,14 10-7 16,17 8-7-16,14 7-24 16,12 9-42-16,2 3-87 15,9 4-52-15,-7 4-17 16,-13-1 11-16,-14-2 18 15,-11 0 19-15,-9-1 30 16,-12-2 28 0,-8-2 9-16,-1-3 18 15,-2 3 0-15,3-1 1 16,8 0-5-16,10-1-17 16,4 3-21-16,7 4-19 15,8-1-24-15,-2 3-18 16,-2 5 3-16,-2-5 3 15,-4 1 44-15,-15-5 15 16,-7-3 18-16,-5-7-15 16,0-3-53-16,-8-6-57 15,8-5-107-15,9-5-145 16,13-10-254 0,6-6-493-16,8-8 0 15,13-8 0-15,4-13 0 16</inkml:trace>
  <inkml:trace contextRef="#ctx0" brushRef="#br0" timeOffset="14388.55">23714 13051 4170 0,'-9'12'-15'16,"0"9"13"-16,5 8 7 15,7 15-17-15,19 6-28 16,11 4-17-16,2 9-5 16,-2-2-1-1,-7-3 17-15,-15-5 42 16,-8-5 31-16,-21 0 26 15,-9-10 24-15,-7 0 47 16,-4-4 47-16,-5-1 32 16,14 1 12-16,6 2 5 15,15-2-16-15,6 7-29 16,8 1-37-16,4 4-45 16,1 2-32-1,1 0-27-15,1 3-19 16,-6-1-13-16,-4-7-13 15,-1-7-34-15,-2-4-77 16,-4-9-118-16,4-11-250 16,-3-7-465-16,2-3 0 15,1-7 0-15,0-3 0 16</inkml:trace>
  <inkml:trace contextRef="#ctx0" brushRef="#br0" timeOffset="24312.36">29233 9091 2781 0,'-21'-11'53'0,"-7"-5"51"16,-10-5 27-1,-12-3 15-15,5 2 9 16,-7 5 4-16,-15 1-2 15,-14 5 0-15,-18 5-1 16,-17 14-9-16,-14 9-37 16,-5 20-18-16,-8 22-3 15,-3 20 16-15,10 21 11 16,11 17 8-16,19 11 12 16,29 5 5-16,33-4 2 15,35-5 5-15,35-6-4 16,39-12-29-16,34-10-24 15,36-11-32 1,23-15-18-16,27-14-19 16,18-16-26-16,11-17-20 15,14-14-24-15,9-12-21 16,-3-8-16-16,-16-16-19 16,-9-10-6-16,-21-9-2 15,-22-15-6-15,-29-13 11 16,-20-14-10-16,-31-9-18 15,-29-15 9-15,-28-7-1 16,-29-10-3-16,-35-6 9 16,-37 2 10-16,-37 7 6 15,-33 15 3-15,-33 19-35 16,-15 26-61 0,-14 22-136-16,-3 19-325 15,1 33 0-15,12 26 0 16,15 22 0-16</inkml:trace>
  <inkml:trace contextRef="#ctx0" brushRef="#br0" timeOffset="25110.08">29314 10486 3248 0,'-72'-10'-32'0,"-27"4"6"16,-34 1 10-16,-37 8 21 15,17 18 26-15,-5 22 28 16,0 21 28-16,7 20 39 16,16 16 27-16,19 11 48 15,27 4 7-15,35-1-8 16,33-4-11-1,28-9-14-15,36-9-25 16,24-12-23-16,28-13-20 16,24-19-29-16,25-16-20 15,19-15-15-15,16-16-8 16,9-17 2-16,15-14-8 16,-2-13-14-16,-6-12-5 15,-7-14 1-15,-16-9-9 16,-20-4-6-16,-20-7-5 15,-20-5 1-15,-22-9 5 16,-26-5-5-16,-30-3-12 16,-28-2-14-1,-46 0-30-15,-44 14-36 16,-45 10-17-16,-44 16-7 16,-45 18-1-16,-23 27-1 15,-13 24-9-15,-7 31-22 16,11 33-22-16,25 29-58 15,32 18-123-15,40-26-340 16,45 56 0-16,45-2 0 16</inkml:trace>
  <inkml:trace contextRef="#ctx0" brushRef="#br0" timeOffset="25784.3">29868 11924 4871 0,'-37'-14'8'16,"-15"-5"15"-16,-21-2 1 16,-28 2-4-16,-10 12-10 15,-19 5-8-15,-23 13-2 16,-22 6 6-16,-17 16 10 15,-12 12 13-15,-10 22 25 16,4 12 24-16,10 16 28 16,32 12 55-16,33 5 49 15,45 2 23-15,48 2-10 16,45-5 3-16,49-7-14 16,49-1 11-1,50-10 6-15,41-6-15 16,46-12-14-16,33-14-87 15,28-16-76-15,21-12-87 16,12-14-80-16,5-6-116 16,-10-7-129-16,-16-12-176 15,-14-19-221-15,-32-7-308 16,-24-15 0-16,-26-14 0 16,-18-7 0-16</inkml:trace>
  <inkml:trace contextRef="#ctx0" brushRef="#br0" timeOffset="25984.38">32164 12488 2016 0,'-80'-63'129'16,"-45"-21"48"-16,-48-18 26 15,-50-21 27-15,-19 15 3 16,-20 20-5-16,-22 10-14 16,-22 22-8-16,-13 23-4 15,-12 28-126-15,1 30-60 16,17 32-144-16,30 23-192 15,45 11-376-15,58 29 0 16,53 3 0 0,56-5 0-16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5:08.668"/>
    </inkml:context>
    <inkml:brush xml:id="br0">
      <inkml:brushProperty name="width" value="0.05292" units="cm"/>
      <inkml:brushProperty name="height" value="0.05292" units="cm"/>
      <inkml:brushProperty name="color" value="#FF0000"/>
    </inkml:brush>
  </inkml:definitions>
  <inkml:trace contextRef="#ctx0" brushRef="#br0">3880 4179 3907 0,'-25'0'27'0,"-9"-2"27"16,-8 2 6-1,-12 0 6-15,4 0 10 16,-4 0 20-16,-8 0 6 15,-10 2 2-15,-16-1 6 16,-15 9-6-16,-15 4-3 16,-17 11-24-16,-16 7 13 15,-8 15 8-15,-7 3 9 16,-13 10-6-16,3 13-1 16,6 17 2-16,6 9-7 15,12 18 5 1,24 8-16-16,24 4-6 15,29 2-25-15,36 1-23 16,31-4-13-16,44 0-17 16,45-5-7-16,43-4-1 15,49-9 1-15,54-10-10 16,43-12-1-16,41-16 4 16,38-5-2-16,32-9-4 15,33-6-17-15,23-6-5 16,16-8-3-16,3-8-33 15,-4-8-43-15,-13-10-76 16,-19-10-43-16,-24-10-61 16,-23-20-53-1,-30-14-39-15,-36-21 14 16,-36-19 42-16,-35-15 78 16,-40-9 88-16,-43-15 96 15,-36-6 144-15,-33-2 102 16,-35-7 116-16,-27 1 83 15,-20-2 56-15,-29-3-3 16,-33 0-39-16,-35-2-85 16,-39 3-59-16,-45 0-57 15,-42 3-64 1,-35 10-56-16,-40 9-56 16,-38 13-23-16,-28 22-6 15,-32 20 8-15,-26 25 7 16,-9 32 4-16,-15 34-4 15,0 35-5-15,6 41-14 16,18 33-21-16,29 30-37 16,51 28-84-16,54 12-125 15,76 4-256-15,65 12-370 16,71-8 0-16,50-20 0 16,48-16 0-16</inkml:trace>
  <inkml:trace contextRef="#ctx0" brushRef="#br0" timeOffset="33229.37">20192 11305 1588 0,'3'-1'39'0,"0"-2"27"16,0 2 31-16,3-2 33 15,-3 1 37-15,-1 0 31 16,-1 2 23 0,-1 0 24-16,0 0 34 15,-5-2-14-15,-5-2-8 16,-7-2-5-16,-13 0-10 16,-10-2-28-16,-18 5-40 15,-12 1-27-15,-16 1-22 16,-12 4-17-16,-6 3-25 15,-4 8 13-15,7 7 16 16,8 13 1-16,7 4-9 16,9 15-2-16,15 8 15 15,18 2 11 1,14 7 5-16,17 4-21 16,24-3-7-16,19-5 13 15,23-2-25-15,22-8 1 16,29-7-10-16,21-12 1 15,22-12-38-15,11-12-39 16,9-10-30-16,3-13 13 16,-7-14-3-16,-14-8-35 15,-17-10-12-15,-20-10-39 16,-24-11-12 0,-29-7-15-16,-27-12 1 15,-22-9-15-15,-29-11-19 16,-34 0-43-16,-40 1-37 15,-41 14-27-15,-39 18-17 16,-37 26-19-16,-20 29-18 16,-2 36-25-16,-7 37-58 15,9 29-256-15,21 52 0 16,28 29 0-16,32 21 0 16</inkml:trace>
  <inkml:trace contextRef="#ctx0" brushRef="#br0" timeOffset="35778.69">20648 11938 2964 0,'0'0'63'0,"0"-2"32"15,2 2 26-15,-2 0 47 16,0-2 33-16,7 4 30 16,3 3 26-1,12 8 26-15,5 7 8 16,8 11-12-16,-1 12-15 15,0 13-23-15,-3 9-3 16,-4 8-40-16,-6 2-36 16,-5 5-35-16,-2-2-60 15,-6-6-53-15,-3 0-59 16,-2-8-113-16,1-9-156 16,2-18-287-16,-5-2-428 15,1-16 0 1,-1-10 0-16,1-9 0 15</inkml:trace>
  <inkml:trace contextRef="#ctx0" brushRef="#br0" timeOffset="36119.78">20772 12654 4246 0,'0'3'84'16,"0"9"45"-16,3 8 18 15,3 16 3 1,5 11 3-16,5 9 2 16,6 1 3-16,2 0 4 15,2-4 11-15,2-8-35 16,-2-7-19-16,0-12-52 15,1-8-2-15,-2-11 6 16,5-8-28-16,0-16-14 16,-1-4-30-16,0-14-52 15,-5-9-75-15,-6-11-131 16,4-10-224 0,-5-15-550-16,3 4 0 15,-4 4 0-15</inkml:trace>
  <inkml:trace contextRef="#ctx0" brushRef="#br0" timeOffset="38227.44">20121 13832 3596 0,'0'0'89'0,"0"-1"75"16,6 2 52-16,0 2 33 15,6 9 67-15,2 10 70 16,-5 8 47 0,-2 12 29-16,-1 11 1 15,-3 5-29-15,-4-10-61 16,2-5-75-16,4-9-51 16,1-12-35-16,11-19-65 15,10-8-113-15,13-20-123 16,10-19-82-16,1-12-57 15,-3-14-57-15,-7-9-53 16,-6 0-85-16,-14-1-70 16,-8 5-102-1,2 9-167-15,-9 0-185 16,-9 36 0-16,-3 16 0 16</inkml:trace>
  <inkml:trace contextRef="#ctx0" brushRef="#br0" timeOffset="38449.73">20507 13938 3969 0,'-6'26'9'0,"0"8"-11"15,-4-1-59-15,0 2-152 16,7-23-146-16,3-16-309 16,0 2 0-16,3-11 0 15,-3 6 2302 1,7-15-1924-16,3 0 71 15,2-16 45-15,3 3 34 16,0-12 28-16,-3 16 16 16,-5 5 30-16,4 5 35 15,14-4-637-15</inkml:trace>
  <inkml:trace contextRef="#ctx0" brushRef="#br0" timeOffset="38896.16">20786 13894 4089 0,'-5'8'157'16,"-8"4"55"-1,-4 6 88-15,-8 9 52 16,4 5 22-16,-3 2-14 16,10 1-69-16,7 2-82 15,11-8-37-15,16-8-130 16,13-10-102-16,12-11-89 15,7-7-96-15,-3-13-63 16,-9-5-25-16,-16-3 8 16,-15-6 110-16,-8 0 137 15,-5 1 102-15,-5 8 89 16,-4 7 107 0,-3 8 70-16,-6 21 25 15,-4 22-10-15,0 18-1 16,4 19 13-16,1 25-38 15,5 14-38-15,0 5-56 16,-1 4-14-16,-7-5-67 16,-6-9-39-16,-9-15-16 15,-1-16-39-15,-3-18-151 16,12-20-99 0,4-22-162-16,20-22-298 15,1-26-570-15,19-17 0 16,14-21 0-16,12-16 0 15</inkml:trace>
  <inkml:trace contextRef="#ctx0" brushRef="#br0" timeOffset="39402.58">21003 14199 5729 0,'-7'25'24'15,"-1"6"2"-15,-1 5-7 16,-3 6-57-16,11-13-134 15,-1-9-147-15,4-12-125 16,7-16-81-16,4-15-32 16,1-12 6-1,2-13 35-15,2-6 61 16,1-2 82-16,-5-5 137 16,6-1 200-16,1-3 218 15,-4 5 181-15,-8 5 104 16,-5 10 19-16,-2 12-100 15,-4 11-147-15,7 6-218 16,8-7-227-16,-1 6-496 16,9 2 0-16,-5 12 1845 15,5-13-1325-15,-5 6 53 16,2-4 17 0,-7-4 58-16,7-15 91 15,-8 16 130-15,-6-1 159 16,0 4 246-16,0 8 237 15,-4 13-27-15,0 18-143 16,-3 21-126-16,-6 22-72 16,-10 20-80-16,-4 12-81 15,-4 0-52-15,5-5-188 16,3-14-210-16,13-10-213 16,6-15-162-1,22-28-261-15,2-12 104 16,13-14 0-16,11-17 0 15</inkml:trace>
  <inkml:trace contextRef="#ctx0" brushRef="#br0" timeOffset="39685.43">21500 14097 5226 0,'-16'8'293'0,"-6"2"16"16,-2 10 0-16,0 3-1 15,10-5 1-15,9 0 0 16,10-2-42-16,8-11-99 15,15-5-74-15,5-7-133 16,5-8-168 0,5-4-15-16,-8-3 13 15,-11 1 61-15,-12 5 101 16,-5 6 47-16,-4 5 41 16,-8 13 100-16,-3 10 74 15,-3 7 9-15,-2 4 0 16,0 4-100-16,2-5-174 15,7-4-234-15,4-12-306 16,28-9-763-16,-18-9 0 16,1-6 0-16</inkml:trace>
  <inkml:trace contextRef="#ctx0" brushRef="#br0" timeOffset="39948.24">21745 13980 4704 0,'-1'15'136'0,"-1"12"14"16,-2 7 24-16,-4 12 9 16,8-3 6-16,-9 0-2 15,5-7-26-15,1-9-20 16,1-13-18-16,1-9-135 16,2-12-37-16,5-13-15 15,6-10-41-15,6-7-50 16,8-12-85-1,8-4-65-15,3-5-70 16,2-6-101-16,-2-7-397 16,-9 12 0-16,-9 10 0 15,-10 11 0-15</inkml:trace>
  <inkml:trace contextRef="#ctx0" brushRef="#br0" timeOffset="40445.26">20559 13605 4782 0,'0'0'238'0,"0"0"115"16,2 0 0 0,2 2-1-16,-4-2 1 15,6 5 0-15,-4-5 0 16,-1 1-1-16,1 2-207 15,1 0-297-15,11-3-459 16,-3 2-763-16,1-2 0 16,-1 0 0-16,4-2 0 15</inkml:trace>
  <inkml:trace contextRef="#ctx0" brushRef="#br0" timeOffset="40652.83">20954 13707 6425 0,'0'0'80'0,"0"0"-12"16,1 0-122-16,1 0-155 15,4 2-273-15,-3-2-683 16,2 0 0-16,0-2 0 15,-2 2 0-15</inkml:trace>
  <inkml:trace contextRef="#ctx0" brushRef="#br0" timeOffset="47938.18">27322 6881 1418 0,'0'-4'16'0,"0"-2"30"16,0 1 37-16,0-1 33 15,0 0 26-15,0 3 23 16,0 0 22-16,-2 0 10 16,-4 2 5-16,-3-2-1 15,-5-1-8-15,-8-2-30 16,-10-2-32-16,-4 1-31 16,-9-2-22-16,-3 4-20 15,-3-2-24 1,-3 0-9-16,5 1 0 15,1 1 3-15,8 2 6 16,6 0 16-16,12 1 8 16,6-1 19-16,8 0 1 15,6 3 1-15,2-1-3 16,0-1-2-16,0 2 5 16,0 0 2-16,0 0-2 15,2 0-4-15,0 4 0 16,-1 11-9-16,-1 10 6 15,-1 12 6-15,-6 20 17 16,-9 18 17-16,-4 12 9 16,-4 11 8-16,-4 12 1 15,-1 12-10 1,4 8-10-16,-2 14 1 16,8 10 6-16,4 6 9 15,6 12-10-15,3 4 9 16,6 2-1-16,-3 2-17 15,-2 4-17-15,-2-12 15 16,0-4 8-16,-3-1 2 16,-1-3-13-16,-3-7-18 15,0-3 0-15,-4 1-29 16,2-2-3-16,5 1 9 16,2-3 11-16,3-9-25 15,4-3-15 1,2-6-19-16,5-6-9 15,3-5-3-15,4-3-4 16,1-5-5-16,1-5-18 16,-4-7-9-16,-4-8-16 15,-3-3 5-15,-3-4 5 16,-3-5 4-16,-3-5-4 16,-1-7-4-16,2-11 0 15,-2-9 12 1,5-7 2-16,1-8-6 0,2-8-3 15,10-7-7-15,8-3 0 16,11-6 12 0,16-5 21-16,16-3 33 15,14-3 15-15,14-5 17 16,10-2 42-16,8-1 40 16,5-2 22-16,-2-4 9 15,-5 1-11-15,-10 1-141 16,-21 3-115-16,-18 0-161 15,-19 4-189-15,30-13-895 16,-62-6 0-16,-9-4 0 16,-5-16 0-16</inkml:trace>
  <inkml:trace contextRef="#ctx0" brushRef="#br0" timeOffset="49366.59">32413 6814 1906 0,'0'-10'74'0,"0"-3"55"16,0-2 40-16,0-4 23 16,0 6 28-1,0 4 52-15,0 0 24 16,0 3 12-16,2 5 30 15,4-2 16-15,9 3-39 16,14 4-46-16,23 6-33 16,19 4-11-16,21 4-24 15,19 7-50-15,8-2-24 16,9-1-15-16,-3-3-29 16,-6-1-43-16,-15-6-24 15,-21 1-19-15,-20-5-16 16,-24 0-22-16,-20-4-43 15,-11 1-4-15,-14 7 16 16,-18 11 24-16,-21 27 20 16,-24 27 20-16,-23 35 16 15,-15 38 13-15,-6 39 16 16,9 23 13 0,8 24 38-16,13 12 7 0,6 11-17 15,8-3-18 1,6 6-17-16,10-8-11 15,-1 0-22-15,9-9-11 16,9-11-25-16,-2-8-4 16,0-12-10-16,5-14-18 15,0-15-9-15,-1-16-20 16,9-19-2-16,-2-11 9 16,5-19 21-16,2-14 14 15,4-14 29-15,-1-13 13 16,5-16 14-1,-1-13 14-15,4-11 2 16,4-10-1-16,3-9-8 16,2-5-17-16,0-5-22 15,2-3-24-15,-2-2-14 16,2-4-11-16,4-1-1 16,0-1 1-16,7-1 9 15,2-1 15-15,0-3 9 16,-1 2 9-16,-1-3 29 15,-2 4 38-15,-5 1 30 16,-3-1 22-16,1 1 28 16,-4 2 46-1,0-4 37-15,0 2 33 16,-2-1-2-16,-6 1 3 16,-7 1 4-16,-17 0 7 15,-16-4-8-15,-15-2-21 16,-20-4-31-16,-12-3-49 15,-13-5-38-15,-8-1-32 16,0 4 2-16,15 7-4 16,17 2-108-16,30 5-221 15,29 4-290-15,20-17-900 16,21 18 0 0,14-3 0-16,11-2 0 15</inkml:trace>
  <inkml:trace contextRef="#ctx0" brushRef="#br0" timeOffset="53326.56">27948 8966 4060 0,'-2'-5'4'0,"1"-5"14"16,12 0 2-16,20-5-1 15,23 5-8-15,24-5-23 16,20 3-24-16,9-1-14 16,1 5-3-1,-10 4 5-15,-15 4-5 16,-24 0-2-16,-25 4 2 16,-26 6 13-16,-32 13 15 15,-24 19 29-15,-24 12 37 16,-14 7 49-16,-2 11 36 15,13-3 12-15,21-5 8 16,24-2-9-16,24-6-6 16,19-5-21-16,17-4-6 15,10-2-5-15,0-2-11 16,-2-1-31-16,-12-2-22 16,-16 3-7-16,-17-2-8 15,-16 1 0 1,-10 0-3-16,-6-4-11 15,-4-1-86-15,13-5-133 16,17-10-232-16,13-20-428 16,21 14 0-16,21-10 0 15,14-6 0-15</inkml:trace>
  <inkml:trace contextRef="#ctx0" brushRef="#br0" timeOffset="53915.24">30130 8710 4535 0,'-51'0'26'16,"-18"4"54"-16,-11 4 43 16,-4 7 4-16,34 1 2 15,23 9 3-15,15 3-1 16,24 5 2-16,15 0 3 16,8 9-4-16,11-3-25 15,0 2-55-15,-4-2-50 16,-17 0-3-1,-13-2 2-15,-19 5-1 16,-22 3 3-16,-17 1 1 16,-11 1 6-16,-10 2 9 15,1-5 8-15,10 2 21 16,14-7 7-16,15-2-24 16,16 1-28-16,11-3-64 15,17-2-145-15,19-5-243 16,12-17-616-16,14 4 0 15,9-11 0-15,4-5 0 16</inkml:trace>
  <inkml:trace contextRef="#ctx0" brushRef="#br0" timeOffset="54306.38">30624 9012 4018 0,'-9'8'-13'15,"6"11"46"-15,-2 11 37 16,8 15 4-16,14 17-3 15,7 11 2 1,0 6-2-16,-7 7 1 16,-7-4 5-16,-8-4 35 15,-14-12-7-15,-11-4-36 16,-10-12-35-16,-9-12-6 16,-8-4 0-16,2-9-30 15,9-10-74-15,15-5-139 16,13-6-230-16,17-4-391 15,18-5 0-15,12-7 0 16,10-4 0-16</inkml:trace>
  <inkml:trace contextRef="#ctx0" brushRef="#br0" timeOffset="54681.66">31411 8958 4029 0,'-8'-2'4'16,"3"2"58"-16,0 8 47 15,7 11 21-15,19 13 0 16,12 18-6-16,5 13-16 15,8 4-7-15,-5 1-2 16,-8-3-3-16,-15-3 11 16,-11-7-48-16,-10-4-39 15,-16-2-9 1,-10-6 13-16,-7 0 26 16,-6-7 27-16,-5-3 13 15,5-2 1-15,7-3-4 16,8 0-70-16,5-3-157 15,16-2-315-15,0 0-551 16,4-1 0-16,5-7 0 16</inkml:trace>
  <inkml:trace contextRef="#ctx0" brushRef="#br0" timeOffset="56872.71">25137 7104 2793 0,'-7'-9'37'0,"-3"-1"37"15,-4-8 24-15,-5-5 17 16,-1-1 9-16,-8-4 14 15,-6-4 11-15,-11-2 10 16,-17-7 7-16,-13 0-2 16,-21-4-31-16,-17-3-40 15,-18 1-24 1,-15-3-16-16,-12-4-3 16,-8-1 9-16,1 1 9 15,-1 1 1-15,5 0 1 16,3 4 1-16,-4 6 11 15,-1 3 5-15,4 7 9 16,-5 6-1-16,1 8-7 16,2 15-18-16,1 4-22 15,5 13-9-15,5 12-8 16,7 10-8-16,9 11-12 16,3 10 5-16,8 6-10 15,10 4 0-15,4 2 0 16,13 0-4-16,12-4 1 15,10-6-7 1,8-2-15-16,7-6-15 16,5-2-54-16,4-6-95 15,10-4-123-15,6-7-190 16,7-8-370-16,12-5 0 16,8-8 0-16,11-10 0 15</inkml:trace>
  <inkml:trace contextRef="#ctx0" brushRef="#br0" timeOffset="57290.68">20814 6545 3808 0,'0'-1'-17'15,"-2"2"15"-15,-2 5 24 16,-4 13 17-16,-7 12 8 16,-5 14 4-16,-10 14 16 15,-4 12 16-15,-10 8 14 16,-3 7 34-16,-4 4-7 16,4 2-6-16,-2-5-16 15,11-8-16 1,10-10-9-16,11-13-4 15,8-14-13-15,18-14 14 16,12-17-10-16,14-9-2 16,14-14 3-16,13-11-10 15,6-11-6-15,4-7-26 16,-1-7-68-16,-3 0-148 16,3-6-304-16,-17 5-427 15,-14 12 0-15,-6 3 0 16,-14 8 0-16</inkml:trace>
  <inkml:trace contextRef="#ctx0" brushRef="#br0" timeOffset="58997.31">18616 7585 3309 0,'0'0'168'0,"0"0"50"16,0 0 31-16,0-1 22 15,2-2 17-15,-2 3 60 16,-5 7 83-16,-5 6 67 16,-1 11-1-16,-10 11-93 15,-2 12-74-15,-4 5-50 16,3-6-32-16,9-4-22 15,5-9-16-15,7-13-61 16,15-15-82-16,25-13-67 16,19-24-213-16,32-28-138 15,24-14-213 1,16-41-848-16,10 3 0 16,3-9 0-16,-5 3 0 15</inkml:trace>
  <inkml:trace contextRef="#ctx0" brushRef="#br0" timeOffset="60196.16">21096 7568 3021 0,'0'-2'129'15,"0"2"43"-15,0-2 36 16,0 2 20-16,0-1 32 15,-3 2 34-15,-7 3 31 16,-8 3 69-16,-8 7 67 16,-10 10-21-16,-7 7-43 15,-6 7-44 1,4 6-35-16,0-2-21 16,2 1-31-16,5-3-36 15,11-7-154-15,1-4-181 16,13-5-152-16,3-6-183 15,3-4-140-15,7-8-156 16,0-11-414-16,3 5 0 16,1-5 0-16,-1-7 0 15</inkml:trace>
  <inkml:trace contextRef="#ctx0" brushRef="#br0" timeOffset="60637.07">20621 7619 2740 0,'-1'-5'113'16,"1"1"59"-16,0-1 34 15,0-2 4-15,0 4 4 16,0 1 16-16,1 2 40 16,2 0 45-1,6 0 47-15,3 5 31 16,3 9 46-16,9 9-59 16,0 12-35-16,8 15-3 15,3 4-4-15,1 9-16 16,3-3-40-16,-2-2-45 15,-4-2-47-15,-2-10-99 16,-6-6-91-16,-7-5 0 16,-3-9 0-16,-9-7-121 15,0-3-119 1,-6-7-115-16,0-3-191 16,23-8-839-16,-23-1 0 15,0-2 0-15,-3-5 0 16</inkml:trace>
  <inkml:trace contextRef="#ctx0" brushRef="#br0" timeOffset="71528.45">24140 10577 2894 0,'-26'-4'90'0,"-5"-1"24"15,-12 1 15-15,-8 1 20 16,3-1 19-16,-3 4 14 15,-11 4 19 1,-7 5 13-16,-8 5 14 16,-13 11-43-16,-9 12-25 15,-8 9 12-15,0 10-3 16,7 7-8-16,12 9-9 16,19 0-7-16,27 0-21 15,24-2-13-15,23-6-13 16,35-9-13-16,24-5-32 15,25-15-48-15,18-10-14 16,22-14-17-16,12-11-16 16,10-7-13-16,11-9 0 15,3-7 2-15,-4-4-6 16,-4-10-2 0,-11-3 2-16,-14-7-3 0,-21-3-13 15,-22-7-7 1,-24-4-7-16,-34-7 3 15,-20-6-7-15,-35-1-9 16,-30 4 2-16,-37 1 17 16,-32 11 8-16,-31 13 4 15,-25 18 15-15,-9 14-1 16,0 18-16-16,4 18-36 16,11 19-47-16,21 15-149 15,26-7-474-15,28 32 0 16,41 1 0-16,33-7 0 15</inkml:trace>
  <inkml:trace contextRef="#ctx0" brushRef="#br0" timeOffset="72826.17">25529 10611 3044 0,'-22'-6'53'16,"-8"-3"40"-16,-10 2 33 15,-10 0 19-15,-1 5 14 16,-3 2 15 0,-10 6 14-16,-7 9 28 15,-6 8 25-15,-3 20 4 16,1 13-29-16,8 13-26 15,15 11-35-15,21 2-24 16,19 0-15-16,26-2-16 16,22-7-28-16,19-6-39 15,21-12-34-15,10-15-35 16,18-15-36-16,4-14-34 16,14-9 0-16,2-11 8 15,7-5-1-15,-4-7-2 16,-6-4 7-1,-5-11-6-15,-4-3 8 16,-8-5 11-16,-10-6 18 16,-11-6 3-16,-17-9-18 15,-21-6-18-15,-26-3-16 16,-24-3-7-16,-38 2 6 16,-42 7 17-16,-37 10 1 15,-41 12 10-15,-29 19 26 16,-13 21 30-16,-4 20 21 15,2 26-14-15,17 26-94 16,40 16-596-16,14 24 0 16,39 9 0-16</inkml:trace>
  <inkml:trace contextRef="#ctx0" brushRef="#br0" timeOffset="74086.28">24280 11966 3335 0,'-3'12'87'0,"-2"10"44"15,1 14 15-15,-1 10 5 16,2 7 9-16,2 1 3 16,1-1 1-16,0-6 3 15,0-3-17-15,0-5-79 16,1-7-102-16,1-4-105 15,-1-7-137-15,5-11-138 16,2-10-363-16,2 0 0 16,4-2 0-16,2-11 0 15</inkml:trace>
  <inkml:trace contextRef="#ctx0" brushRef="#br0" timeOffset="74356.42">24512 11870 2731 0,'3'0'104'0,"-3"2"51"16,1 10 37-16,-1 9 23 15,2 21 12-15,-7 14 6 16,2 13 8-1,0 6 5-15,-1 1 0 16,-1-7-57-16,1-6-83 16,-2-6-120-16,0-7-114 15,3-12-184-15,3-15-574 16,-7-3 0-16,0-7 0 16,-5-9 0-16</inkml:trace>
  <inkml:trace contextRef="#ctx0" brushRef="#br0" timeOffset="74758.41">24165 12342 3642 0,'0'-3'25'15,"3"0"48"-15,5 3 41 16,4 6 18-16,5 12 10 16,4 14 12-16,3 14 10 15,-3 12 8-15,-2 2 8 16,-2 2 0-16,-1-6-14 16,-2-5-50-16,1-10-45 15,2-10-23 1,1-10-15-16,6-11-22 15,-1-10-21-15,5-17-19 16,5-6-27-16,0-14-33 16,-5-7-32-16,-3-9-41 15,-1-4-48-15,-3-7-94 16,0-2-119-16,6-4-380 16,-18 9 0-16,-1 14 0 15,-7 13 0-15</inkml:trace>
  <inkml:trace contextRef="#ctx0" brushRef="#br0" timeOffset="76259.31">23901 13418 3925 0,'-8'34'49'0,"-5"16"40"16,1 11 28-16,2 17 8 16,6-5-2-16,5-7-16 15,13-7-28-15,5-5-61 16,1-13-67 0,10-9-155-16,8-17-671 15,-14-5 0-15,2-7 0 16,-5-12 0-16</inkml:trace>
  <inkml:trace contextRef="#ctx0" brushRef="#br0" timeOffset="76496.87">23720 13400 3990 0,'10'-6'-4'0,"16"0"5"0,13-1-2 16,20-3-9-1,7 0-30-15,14 4-62 16,-5 1-129-16,-1-5-489 16,-18 6 0-16,-23 3 0 15,-17-2 0-15</inkml:trace>
  <inkml:trace contextRef="#ctx0" brushRef="#br0" timeOffset="76681.75">23818 13598 3342 0,'10'8'9'0,"7"2"-20"15,10-2-99-15,20-4-191 16,-5-2-284-16,12-9 0 15,0-4 0-15,-2-1 0 16</inkml:trace>
  <inkml:trace contextRef="#ctx0" brushRef="#br0" timeOffset="76955.31">24307 13559 4702 0,'-14'0'72'16,"-2"2"48"-16,-1 11 13 15,7 5 5 1,9 9 4-16,8 13 1 16,8 4-2-16,4 3-7 15,-2 5-1-15,1-2-31 16,-3-5-38-16,-8-7-20 16,-5-9 35-16,-12-5-1 15,-10-9-7-15,-12-6-68 16,-5-7-30-16,-8-4-38 15,1-4-82-15,7-5-118 16,15-7-204-16,10-20-596 16,11 4 0-16,17-5 0 15,13-8 0 1</inkml:trace>
  <inkml:trace contextRef="#ctx0" brushRef="#br0" timeOffset="77167.3">24677 13455 4466 0,'0'2'45'15,"-1"15"38"-15,-4 9 18 16,-1 10 7-16,3 12-4 16,-3 6-41-16,1 0-91 15,1-4-125-15,1-5-200 16,-6-19-534-16,-6 2 0 15,-3-7 0 1,-8-11 0-16</inkml:trace>
  <inkml:trace contextRef="#ctx0" brushRef="#br0" timeOffset="77449.67">24488 13784 3211 0,'19'-10'67'0,"11"3"31"16,9 3 42-16,8 0 21 15,-5 9 10-15,-7 9 19 16,-5 5 21-16,-11-2 19 16,-8 6 19-16,-6-4-30 15,-4-1-30-15,-7-4-34 16,-2-8-46 0,2-2-39-16,-2-3-19 0,3-6-19 15,5-8-26 1,8-6-47-16,7-6-76 15,7-6-99-15,2-1-135 16,11 0-143-16,-8-4-374 16,-3 14 0-16,-1 6 0 15</inkml:trace>
  <inkml:trace contextRef="#ctx0" brushRef="#br0" timeOffset="77777.13">24953 13712 2958 0,'-8'15'124'0,"1"2"44"15,-3 5 24 1,2 0-4-16,5-7-14 16,1-5-27-16,8-1-43 15,8-7-31-15,5-3-19 16,4-4-91-16,8-11-34 16,-3-2-36-16,-5-3-3 15,-6 2 34-15,-5 5 57 16,-7 3 65-16,-2 4 93 15,-2 4 56-15,1 7 23 16,-2 7 8-16,1 7-2 16,-1 4-9-1,6 7-33-15,3-4-74 16,3-2-121-16,3-4-126 16,5-5-203-16,7-7-195 15,-5-4-319-15,-2-6 0 16,-2-9 0-16,-6-4 0 15</inkml:trace>
  <inkml:trace contextRef="#ctx0" brushRef="#br0" timeOffset="77997.67">25410 13349 3372 0,'0'0'84'15,"0"8"76"-15,0 16 48 16,0 19 19-1,0 14 1-15,0 18-4 16,0 6-3-16,0-1-35 16,2-4-58-16,-1-7-129 15,5-13-263-15,-6-22-690 16,3-3 0-16,-12-15 0 16,0-12 0-16</inkml:trace>
  <inkml:trace contextRef="#ctx0" brushRef="#br0" timeOffset="78290.66">25297 13862 3756 0,'14'-2'4'15,"10"-2"1"1,9 0 1-16,11 0 2 16,5-3 3-16,1 1 15 15,0-2 3-15,-4-5-3 16,-6 1-7-16,-9-5-9 15,-8-1-14-15,-13-1-2 16,-7 2 15-16,-9 3 28 16,-6 4 47-16,-9 6 49 15,-1 8 43-15,-4 8 25 16,3 7 21-16,2 7 23 16,11 8-17-16,4 0-63 15,12 3-137 1,12-8-234-16,11-18-836 15,7 0 0-15,10-8 0 16,0-10 0-16</inkml:trace>
  <inkml:trace contextRef="#ctx0" brushRef="#br0" timeOffset="78699.59">25851 13769 5162 0,'-24'18'80'15,"-1"8"18"1,-1 8 11-16,5 3-16 16,15-8-25-16,18-3-43 15,9-6-65-15,6-10-95 16,3-5-75-16,4-10-86 16,-9-8-65-16,-10-8-21 15,-11-7 2-15,-4-4 58 16,-7-2 84-16,-2 2 97 15,1 1 133-15,-1 8 121 16,-1 7 96-16,4 8 87 16,1 15 31-16,4 18 12 15,1 17 4-15,0 16-19 16,1 20-33 0,-1 8 9-16,-1 5 30 0,-4 3-2 15,-10-4-21 1,-4-12-32-16,-10-9-15 15,-4-15-68-15,3-20-190 16,1-14-127-16,8-14-208 16,32-31-1047-16,-11-8 0 15,7-19 0-15</inkml:trace>
  <inkml:trace contextRef="#ctx0" brushRef="#br0" timeOffset="78874.17">26072 13906 4826 0,'-6'22'-88'15,"-4"5"-47"-15,1 5-31 16,-2 0-96-16,11-17-173 16,-7-10-313-16,7-5 0 15,-3-9 0-15</inkml:trace>
  <inkml:trace contextRef="#ctx0" brushRef="#br0" timeOffset="78974.05">26056 13735 1455 0,'10'-25'-122'15,"1"-12"-144"-15,5 16 0 16,4 0 0-16,7 11 0 16</inkml:trace>
  <inkml:trace contextRef="#ctx0" brushRef="#br0" timeOffset="79281.64">26238 13763 4343 0,'-15'24'154'16,"-3"7"33"-16,3 1 59 15,1 6 5-15,8-13-10 16,6-8-26-16,6-8-32 16,9-4-20-16,2-10-13 15,6-7-112-15,2-9-57 16,-1-5-31-16,-3-7-59 15,-3-4 1-15,-4 2 29 16,-4 8 41 0,-4 7 41-16,-3 6 76 15,-3 12 55-15,0 12 5 16,-4 10-24-16,1 15-78 16,0 7-80-16,1 16-155 15,4-5-287-15,-1-5-624 16,5 8 0-16,-3-7 0 15,-3-6 0-15</inkml:trace>
  <inkml:trace contextRef="#ctx0" brushRef="#br0" timeOffset="79698.39">24327 14551 4645 0,'-5'2'72'16,"0"-2"31"-16,8 0 23 15,13 0 10-15,35-3 14 16,24-4 60-16,39-3 122 16,37-6 25-1,40-1-1-15,38 0-21 16,28 5-55-16,25 6-266 15,19 8-234-15,-6-1-1159 16,-23 2 0-16,-32 0 0 16,-45-5 0-16</inkml:trace>
  <inkml:trace contextRef="#ctx0" brushRef="#br0" timeOffset="99809.61">22687 5068 2746 0,'-4'0'4'16,"1"0"18"-16,0-1 21 15,3-1 23-15,0 4 12 16,0-2 9-16,0 0 17 16,0-2 26-16,0 2 36 15,0 0 33 1,0 0 37-16,0-1 5 15,0 1 0-15,0-2-10 16,0 1-10-16,0 1-4 16,0 0 11-16,0 7 74 15,0 12-15-15,0 12-38 16,0 13-14-16,-1 12-18 16,-4 5-10-16,0-3-77 15,-1-2-110-15,-1-5-89 16,7-7-160-16,-1-11-278 15,11-18-713-15,-7-2 0 16,-2-11 0 0,-4-10 0-16</inkml:trace>
  <inkml:trace contextRef="#ctx0" brushRef="#br0" timeOffset="100119.57">22419 5239 3676 0,'-3'-22'28'0,"2"-6"11"15,5-7 8-15,10-7 11 16,19 2 8-16,12 5 2 16,14 3 5-16,10 7 6 15,5 11 24-15,1 10-12 16,-1 16 1-16,-2 13-5 16,-14 15-9-1,-12 10-10-15,-13 10 22 16,-13 1 14-16,-14 2-2 15,-14-3 2-15,-17 0-29 16,-19-5-31-16,-12-3-59 16,-14-4-86-16,-1-6-86 15,9-12-158-15,16-12-175 16,11-11-280-16,20-10 0 16,12-14 0-16,12-4 0 15</inkml:trace>
  <inkml:trace contextRef="#ctx0" brushRef="#br0" timeOffset="100479.86">23155 5480 3725 0,'19'0'-28'0,"11"0"8"15,10-1 15-15,7-4 4 16,1-4 2-16,-4-2 1 16,-6-5-9-16,-8-4-16 15,-8 0-10-15,-14 0 15 16,-4 2-10-16,-16 4-1 16,-10 7 8-16,-10 5 45 15,-6 8 67-15,-5 11 55 16,2 5 48-1,5 9 31-15,11 7 12 16,9 0 17-16,13 2-2 16,6-4-42-16,18-2-98 15,11-9-164-15,9-10-246 16,25-15-684-16,-14-1 0 16,-8-10 0-16</inkml:trace>
  <inkml:trace contextRef="#ctx0" brushRef="#br0" timeOffset="100798.17">23548 5483 4678 0,'0'-3'24'0,"5"2"12"15,7-3 23-15,7 2 12 16,12-3 2-16,11 2 0 16,7-5 1-16,-2 1-10 15,-5-3-16 1,-9-1-34-16,-16 0-6 15,-11 1-20-15,-7-4-27 16,-12 5-8-16,-6 1 24 16,-10 4 30-16,-7 4 28 15,-5 5 28-15,4 7 27 16,5 11 10-16,13 6 3 16,11 3-12-16,13 4-45 15,12-3-98 1,14-3-152-16,16-10-240 0,4-27-543 15,0 9 0 1,2-11 0-16,-14-6 0 16</inkml:trace>
  <inkml:trace contextRef="#ctx0" brushRef="#br0" timeOffset="101209.07">23969 5357 5217 0,'0'0'-3'16,"0"5"1"-16,7 10 1 15,2 6 0-15,3 10-2 16,6 5-12-16,0 10-39 16,2-1-49-16,-1-1-59 15,-7-4-82 1,-3-6-131-16,-3-10-68 16,-10-15-56-16,-11-5-1 15,-9-11 56-15,-3-5 70 16,-5-7 100-16,4-6 122 15,6-13 111-15,10-7 128 16,6-6 179-16,12-2 119 16,15-3 59-16,15 8-4 15,12 9-68-15,11 13-75 16,4 12-72-16,-7 10-80 16,-11 12-64-16,-18 12-13 15,-14 6-50-15,-16 8-51 16,-20 7-6-1,-15 5-14-15,-7-5-9 16,-6 1-23-16,-2-10-81 16,16-10-166-16,8-10-385 15,17-6 0-15,16-15 0 16</inkml:trace>
  <inkml:trace contextRef="#ctx0" brushRef="#br0" timeOffset="101465.54">24980 4862 5037 0,'-3'48'14'15,"1"16"2"-15,-1 15 2 16,5 15-8-16,13-17-65 15,-2-9-119 1,11-10-226-16,0-9-493 16,-1-10 0-16,-6-16 0 15,-7-11 0-15</inkml:trace>
  <inkml:trace contextRef="#ctx0" brushRef="#br0" timeOffset="101742.28">25145 5408 5615 0,'20'-3'-7'0,"12"0"1"16,11-6 3-16,14-4 4 16,-1-2 0-16,-8-1-12 15,-7-3-15-15,-11 0-13 16,-14-5-10-16,-11 4 18 16,-11 2 14-16,-15 4 38 15,-11 6 48 1,-5 8 61-16,-10 10 67 15,3 11 46-15,7 6 14 16,11 6-18-16,11 2-127 16,14-2-60-16,17-2-108 15,19-8-166-15,14-6-235 16,15-13-745-16,-1-4 0 16,-9-7 0-16,-4-9 0 15</inkml:trace>
  <inkml:trace contextRef="#ctx0" brushRef="#br0" timeOffset="102025.41">25630 5333 3087 0,'-1'-6'267'0,"-2"-2"46"16,-5 4 47-16,-3 1 42 15,4 10 17-15,-1 4 19 16,2 8 0-16,6 0-4 16,8 2-36-16,2-5-281 15,2-2-70-15,5-4-75 16,-2-9-85-16,1-2-70 15,-2-5-32-15,-3-7-19 16,-2 1 12-16,-5-4 20 16,2 1 52-16,-3 5 71 15,0 3 43 1,0 5 46-16,6 4 41 16,2 8 13-16,0 4-47 15,5 2-130-15,6 5-264 16,-8-11-605-16,1-1 0 15,-6-4 0-15</inkml:trace>
  <inkml:trace contextRef="#ctx0" brushRef="#br0" timeOffset="102294.82">25874 5323 4718 0,'6'10'5'0,"-2"11"-2"15,-1 4-1 1,3 4 17-16,-1-4 10 16,-3-4-2-16,-2-7-15 15,0-6-19-15,0-2-41 16,0-5-42-16,0-4-10 16,0-4-15-16,0-6-30 15,1-9-107-15,4-8-163 16,-1-10-313-16,3 9 0 15,1-1 0-15,1 5 0 16</inkml:trace>
  <inkml:trace contextRef="#ctx0" brushRef="#br0" timeOffset="102666.96">26082 5258 4506 0,'0'9'73'0,"0"9"11"16,-2 8 10-16,2 5 16 16,2 5 16-16,-2-4 7 15,0-4-2-15,0-5-7 16,0-5-17-16,0-7-67 16,0-7-82-16,0-4-59 15,0-9-28-15,3-8-19 16,5-3-16-16,5-10-1 15,6-2 15 1,5 1 17-16,3 4 35 16,-1 4 46-16,-4 10 88 15,2 6 80-15,-7 5 39 16,0 9 11-16,-2 8 2 16,-2 7-24-16,-1 0-67 15,-4 6-118-15,5-3-189 16,1-16-757-16,2 3 0 15,1-10 0-15,1-3 0 16</inkml:trace>
  <inkml:trace contextRef="#ctx0" brushRef="#br0" timeOffset="102850.93">26538 5335 5279 0,'0'4'36'16,"0"6"-1"-16,-2 5-12 15,2 3-16-15,2 2-31 16,-2-3-65-16,0-1-113 16,1-8-176-16,-1-8-559 15,2 0 0-15,-4-7 0 16,-2-6 0-16</inkml:trace>
  <inkml:trace contextRef="#ctx0" brushRef="#br0" timeOffset="103241.62">26518 5208 2744 0,'7'-19'7'16,"-1"-2"-27"-16,4-3-20 16,4 1-11-16,-3 12-2 15,1 8 18-15,3 10 43 0,-3 8 60 16,3 10 60 0,-1 6 44-16,2 8 66 15,-2 1 62-15,2 4 47 16,-3-3 16-16,-3-4 7 15,-3-5-16-15,0-7-39 16,-7-7-63-16,1-10-71 16,-1-3-105-16,0-6-62 15,2-8-43-15,2-6-36 16,5-8-5-16,8-4-2 16,5-1 9-16,8 0 8 15,2 4 17 1,0 8 43-16,-2 6 76 15,-5 6 95-15,-2 4 76 16,-5 9 30-16,-6 4-5 16,-2 4-32-16,-2 5-142 15,-3 5-111-15,1-5-150 16,10-2-238-16,6-10-845 16,9-4 0-16,6-3 0 15</inkml:trace>
  <inkml:trace contextRef="#ctx0" brushRef="#br0" timeOffset="103682.75">27272 5299 4166 0,'0'-7'121'0,"-8"2"60"16,-3 3 73-16,-5 4 103 16,9 10 36-16,-5 12 13 15,7 3 3-15,8 6-2 16,11-1-14-16,-1-3-123 15,5-5-64-15,-1-7-121 16,3-9-145-16,-7-7-158 16,-2-7-70-16,-7-13-39 15,-1-6-5-15,-4-8 9 16,-4-9 40-16,-1 0 68 16,0 0 61-1,3 6 75-15,-1 10 55 16,2 6 56-16,2 13 64 15,0 15 71-15,3 17 13 16,0 14 0-16,0 20 3 16,0 16 16-16,-1 15 30 15,-2 11-14-15,-2 6 17 16,-7 3 2-16,-9-4-28 16,-9-6-68-16,-20-15-116 15,-8-14-136-15,-7-21-166 16,0-21-253-16,4-25-813 15,11-14 0 1,11-18 0-16,12-19 0 16</inkml:trace>
  <inkml:trace contextRef="#ctx0" brushRef="#br0" timeOffset="104263.47">26650 5136 3102 0,'-3'0'16'16,"-2"0"49"-16,0 1 65 16,-3 5 63-16,-1 6 32 15,3 7 13-15,1 3 17 16,1 5 12-16,4 2 20 16,5-7 5-1,2-2-10-15,-1-6-33 16,5-7-41-16,1-7-53 15,0-5-40-15,-6-9-24 16,-6-8-22-16,-6-3-6 16,-12-9-24-16,-3 4 7 15,-5 0-18-15,-1 8-46 16,-1 11-68-16,5 11-132 16,14 13-227-16,4-9-684 15,12 31 0-15,13 1 0 16,9 6 0-16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7:15.854"/>
    </inkml:context>
    <inkml:brush xml:id="br0">
      <inkml:brushProperty name="width" value="0.05292" units="cm"/>
      <inkml:brushProperty name="height" value="0.05292" units="cm"/>
      <inkml:brushProperty name="color" value="#FF0000"/>
    </inkml:brush>
  </inkml:definitions>
  <inkml:trace contextRef="#ctx0" brushRef="#br0">1728 16760 2500 0,'-11'0'27'0,"-4"0"34"16,-5 0 23-16,-1-2 19 16,6 2 22-16,-1 0 20 15,2 0 14 1,2 0 13-16,-2 0 15 15,-2 0 14-15,-1 0 15 16,-7 0-15-16,-3 0 4 16,-11 2-6-16,-5 2-4 15,-8 8-23-15,-8 7-6 16,-9 7-10-16,-4 6-14 16,0 7-16-16,4 5-27 15,3 4-15-15,3 6-19 16,10 3 1-16,11-1-22 15,14-2 0-15,14 0-8 16,14-8-5 0,23 0-8-16,24-1-8 15,25-7-4-15,28-7-7 16,32-10-7-16,27-7-13 16,19-10-2-16,17-6-21 15,21-8-23-15,11-7-10 16,9-12 6-16,8-8-5 15,0-6 3-15,-7-4-5 16,0-5-34-16,-8 1-71 16,-11-2-47-1,-15-9-40-15,-10-5-15 16,-18-4-9-16,-24-9 1 0,-24-4 11 16,-26-4 4-1,-37-3 21-15,-36-2 78 16,-29 9 124-16,-33 9 110 15,-39 8 110-15,-29 12 64 16,-30 9 35-16,-38 5 16 16,-31 14 6-16,-15 8 11 15,-23 10 11-15,-18 10-30 16,-12 17-54-16,-7 17-51 16,-10 14-42-16,-4 26-22 15,14 17-16 1,17 11-24-16,33 10-58 15,48 1-140-15,54-10-257 16,53-21-712-16,45 5 0 16,42-14 0-16</inkml:trace>
  <inkml:trace contextRef="#ctx0" brushRef="#br0" timeOffset="33372.71">16984 7406 3012 0,'-7'0'-8'0,"-3"0"23"16,-1 0 37-16,-7 1 17 15,3 0 11-15,-3 1 8 16,3 0 7-16,-2-1 4 16,4-1 16-16,-5 0 33 15,-5 1 1-15,-5-1-10 16,-12 1-19-16,-8-1-9 15,-11 2-5-15,-13 0-13 16,-12 5 2-16,-14 4-3 16,-13 3-8-16,-14 10-10 15,-17 8 16 1,-10 12 16-16,-3 12 17 16,-4 19 17-16,13 15 40 15,18 14 30-15,28 7-17 16,27 9 46-16,44-4 30 15,28-2-1-15,39-7 10 16,40-5-46-16,29-9-33 16,29-14-34-16,35-17-87 15,12-16-74-15,13-21-50 16,13-17-83 0,8-16-63-16,-2-23-37 15,-5-18-60-15,-1-21-2 16,-19-16-36-16,-22-14-14 15,-26-11 38-15,-27-12 35 16,-37-14 50-16,-34-9 30 16,-31-8 27-16,-35-3 21 15,-43 5 37-15,-41 14 56 16,-47 26 44-16,-53 28 36 16,-41 39 19-16,-25 45 16 15,-5 45 1 1,-2 37-66-16,31 38-105 15,40 27-266-15,35 18-448 16,48 6 0-16,50-5 0 16,42-15 0-16</inkml:trace>
  <inkml:trace contextRef="#ctx0" brushRef="#br0" timeOffset="34731.87">19418 7233 1115 0,'0'0'-10'15,"0"0"14"-15,0 0 11 16,0 0 7-16,0 0 16 16,0 0 25-1,0 0 22-15,0 0 28 16,0 0 38-16,0 0 30 16,0 0 8-16,-3 0-1 15,-11 0 6-15,-6 0 1 16,-13-2-10-16,-18 2-18 15,-10-2-12-15,-17-1-17 16,-9 8-17-16,-17 8-5 16,-6 7 12-16,-7 11 29 15,-4 18 15-15,1 17 20 16,6 16 20 0,9 19 10-16,18 21 2 15,26 10 7-15,27 5-18 16,34 2-7-16,40-4-21 15,32-15-16-15,35-13-14 16,32-17-24-16,39-19-22 16,25-22-13-16,17-23-14 15,13-19-21-15,7-17-19 16,-19-19-20-16,-18-17-13 16,-24-10-37-16,-28-10-25 15,-28-9-12-15,-26-9-4 16,-24-14-15-1,-27-20-10-15,-24-21-17 0,-23-14-23 16,-31-19-24 0,-33-6-21-16,-33 0-3 15,-48 17 22-15,-54 19 33 16,-33 43 16-16,-30 46 11 16,-17 53 8-16,6 66 8 15,25 59-42-15,34 54-144 16,39 43-573-16,53 50 0 15,52 11 0-15,50-10 0 16</inkml:trace>
  <inkml:trace contextRef="#ctx0" brushRef="#br0" timeOffset="36638.53">19786 10865 2912 0,'-3'-7'-13'16,"3"-6"18"-16,0-3 24 15,-3-14 18-15,6-6 11 16,-2-12 12-16,4-12 10 16,1-9 14-16,1-8 15 15,1-14 28-15,-5-10 11 16,-3-14-4-16,1-3-16 16,-2-2-4-16,1 5-7 15,1 6-18 1,-2 14-9-16,1 12-38 15,-6 9-69-15,-2 11-81 16,-4 16-131-16,5 9-157 16,-7 1-354-16,5 27 0 15,1 3 0-15</inkml:trace>
  <inkml:trace contextRef="#ctx0" brushRef="#br0" timeOffset="37028.72">19563 9364 3366 0,'0'4'15'16,"0"0"23"-16,0 2 30 15,4 2 33-15,10-4 13 16,9-4 8-16,8-12 8 15,10-9 10-15,4-15 4 16,-3-7-4-16,-6-13 0 16,-4 2-22-16,-6 4-18 15,-9 8-22-15,-4 10-6 16,-6 10-16-16,-3 12 8 16,-4 16 3-1,2 20 0-15,-2 17-18 16,0 21-66-16,0 10-118 15,4 9-195-15,7-14-611 16,4 4 0-16,6-10 0 16,8-11 0-16</inkml:trace>
  <inkml:trace contextRef="#ctx0" brushRef="#br0" timeOffset="41213.29">22046 7865 1973 0,'0'-8'48'16,"0"1"48"-16,-3-3 39 15,-3-1 19-15,3 1 8 16,-6 0 8-16,-1 2 8 16,-5-2 5-16,-5 0 4 15,-9 1-8 1,-13 0-42-16,-10 3-48 16,-19 3-38-16,-19 0-20 15,-16 3-5-15,-10 6-6 16,-12 5-2-16,-1 5 15 15,-2 9 33-15,0 11 33 16,9 9 33-16,10 12 14 16,15 7 1-16,23 7 2 15,28 8 2-15,27 4 7 16,33 4 18-16,40 3-10 16,37 1-32-16,37-3-26 15,44-3-33 1,39-10-14-16,23-14 0 15,26-13-12-15,12-11-36 16,0-12-49-16,-15-11-61 16,-20-10-47-16,-21-2-39 15,-35-10-32-15,-22-13-17 16,-25-6 0-16,-20-12 0 16,-21-18 9-16,-14-8 38 15,-17-10 43-15,-19-5 42 16,-22-3 29-16,-22-1 16 15,-31 0 8-15,-36-1-11 16,-46 3-63 0,-48-1-41-16,-52 5-19 15,-41 4-10-15,-36 17-5 16,-16 18-3-16,-1 22 0 16,9 26-29-16,28 26-88 15,27 33-27-15,33 14 0 16,53 14 0-16,49 12 0 15</inkml:trace>
  <inkml:trace contextRef="#ctx0" brushRef="#br0" timeOffset="45696.69">24907 10089 2551 0,'-22'-15'-15'16,"-7"0"17"-16,-10 1 36 15,-13-5 25-15,0 9 14 16,-10 8 5-16,-13 4 0 16,-12 9 8-16,-8 14 11 15,-15 20 32-15,-6 20 33 16,-9 30 22-16,-5 26-4 15,5 28 4-15,13 21 19 16,20 19 23-16,29 20 17 16,32 2 9-16,32 11-3 15,32-3 21-15,35-11 13 16,36-22-21 0,31-19-26-16,17-28-42 15,19-30-53-15,6-32-41 16,4-25-72-16,2-29-37 15,1-21-27-15,-2-21-50 16,-3-15-78-16,-13-19-32 16,-11-18-18-16,-17-24 13 15,-14-21 17-15,-19-23 6 16,-13-22 46-16,-23-17 16 16,-21-14-9-16,-27-6-31 15,-24-8 8-15,-34-3-16 16,-33 4-26-1,-34 16-30-15,-37 16-12 16,-41 22 4-16,-27 39 10 16,-22 37 24-16,-15 43 51 15,-3 53 52-15,7 58 24 16,7 52 14-16,29 45-14 16,37 34-133-16,44 16-357 15,47 9 0-15,51-13 0 16</inkml:trace>
  <inkml:trace contextRef="#ctx0" brushRef="#br0" timeOffset="47726.42">30946 8743 2380 0,'-48'-4'42'16,"-23"4"44"-16,-19 2 36 15,-29 10 35-15,8 19 31 16,-16 19 38-16,2 25 20 16,-3 25 21-16,5 21 29 15,12 14 21-15,28 7-12 16,25 4-24-16,33-6-30 16,28-2-4-16,27-7 18 15,29-8-25-15,25-7 6 16,29-14-10-16,28-15-1 15,19-12-4-15,18-13-15 16,11-18-25 0,5-8-19-16,-1-15-35 15,1-15-77-15,-4-19-31 16,-2-13-62-16,-9-26-46 16,-4-20-42-16,-11-27-55 15,-9-16-18-15,-15-16-24 16,-17-10-32-16,-31-2-42 15,-33-3 1-15,-44 3-7 16,-62 3 32-16,-63 10 35 16,-65 15 17-16,-67 19 38 15,-59 33 10 1,-39 26 38-16,-20 29 39 0,-2 31 54 16,26 37 11-1,32 29-66-15,54 22-259 16,35 26-440-16,54 19 0 15,40 4 0-15,43-2 0 16</inkml:trace>
  <inkml:trace contextRef="#ctx0" brushRef="#br0" timeOffset="58341.87">18774 5779 759 0,'0'-4'14'0,"0"-3"12"16,0 3 22-16,0 0 30 16,0 1 31-16,0 2 34 15,0 2 45-15,0-1 41 16,0 0 31-16,0-1 21 16,0 1 20-16,0 0 12 15,-1 0 10 1,1 0-14-16,-2 0-20 15,2 0-18-15,0 0-29 16,0 1 3-16,0 9-21 16,0 14-25-16,3 12-22 15,0 13-23-15,5 10-33 16,5 4-13-16,2-3-9 16,5-7-17-16,-3-7-15 15,2-10-48-15,-3-9-13 16,-5-8 0-16,1-11 6 15,2-8 6 1,-8-12 2-16,0-13 1 16,-2-13 0-16,0-14 1 15,-4-10-9-15,0-5-15 16,0-4-40-16,0 3-84 16,0 9-166-16,8 7-257 15,-2 15-412-15,-1 18 0 16,1 13 0-16,7 4 0 15</inkml:trace>
  <inkml:trace contextRef="#ctx0" brushRef="#br0" timeOffset="58949.17">19107 5924 4015 0,'-9'19'116'0,"-6"8"16"15,-1 9 1-15,6 9-1 16,6-3 4-16,2-2-5 16,8-5-9-16,4-6-2 15,-2-8 0-15,4-10-78 16,2-7-29-16,-7-8-8 16,-1-9 2-16,-1-8 7 15,-5-2 5-15,2-8 21 16,-2 6 15-1,0 4 3-15,0 6-13 16,0 8-14-16,3 4 0 16,2 5-3-16,4 5-2 15,4 3-6-15,1 2-4 16,-1 5-18-16,0-2-9 16,-4-1-3-16,-3-6 13 15,-3-1 11-15,-1-3-2 16,-2-3-1-16,0-1-4 15,0 0-12 1,0 0-23-16,0 0-24 16,0-3-17-16,3-4-6 15,1-5 0-15,5-4-3 16,3-3-4-16,5-2 0 16,0 0 3-16,-1 5 22 15,-1 5 20-15,0 3 33 16,0 5 29-16,2 3 12 15,1 3 1-15,-3 5 2 16,0 5 0-16,-5 1-11 16,-4 9-34-16,-3-6-82 15,-3 3-72 1,0-7-115-16,0-1-104 16,0-8-122-16,-3-4-214 15,-3-2 0-15,2-4 0 16</inkml:trace>
  <inkml:trace contextRef="#ctx0" brushRef="#br0" timeOffset="59073.27">19401 5902 1240 0,'4'-15'-49'0,"0"-7"-189"16,2 5 0-16,-3 0 0 16,4 9 0-16</inkml:trace>
  <inkml:trace contextRef="#ctx0" brushRef="#br0" timeOffset="59277.18">19506 6058 4541 0,'0'18'62'0,"3"3"8"16,4 0 5-16,7 4 4 15,9-13 3-15,4-9-7 16,3-7-32-16,-3-9-24 15,-3-5-36 1,-14-6-115-16,-7-5-133 0,-1-4-191 16,-5-7-379-1,-5 11 0-15,8 2 0 16,-3 4 0-16</inkml:trace>
  <inkml:trace contextRef="#ctx0" brushRef="#br0" timeOffset="59522.83">19769 5846 4886 0,'0'0'95'16,"-3"9"9"-16,0 4 3 15,3 10-1-15,3 8 3 16,4 9 1-16,9 2 3 16,0 2-1-1,-1 1 3-15,0-3-67 16,-9-5-35-16,-3-5-25 15,-12-6-40-15,-12-3-80 16,-4-4-102-16,-7-8-168 16,10-9-615-16,-8-2 0 15,13-11 0-15,11-8 0 16</inkml:trace>
  <inkml:trace contextRef="#ctx0" brushRef="#br0" timeOffset="60106.12">20228 5867 5333 0,'0'0'5'16,"0"4"33"-16,0 10 14 15,0 5 0-15,0 8 2 16,0 8-5-16,3 0-12 16,-3-7-16-16,0-6-18 15,0-7 7-15,0-7-88 16,0-5-70-16,0-8-26 16,0-7 3-16,8-7-1 15,2-6 4-15,10-5 10 16,3 2 12-1,7 5 16-15,1 8 18 16,-1 8 55-16,-3 6 38 16,-3 9 14-16,-6 3-4 15,-7 3 6-15,-6 1 1 16,-2 2 1-16,-3-3 10 16,0-6 11-16,0-2-16 15,0-5-18-15,0-3-2 16,4-9 0-16,3-2 8 15,6-5 0 1,3-3 20-16,4 0 34 16,-2 5 13-16,-2 3 2 15,-2 7 41-15,-4 1 42 16,-3 5 5-16,-2 7 1 16,0 4-22-16,-1 1-80 15,2 4-144-15,12-2-299 16,-1-5-501-16,9-4 0 15,4-11 0-15</inkml:trace>
  <inkml:trace contextRef="#ctx0" brushRef="#br0" timeOffset="60342.07">20796 5775 5786 0,'-15'10'139'16,"-1"4"53"-16,-1 7 17 15,4 4-4-15,10 1-1 16,14-2-33-16,7-3-15 16,0-7-9-16,0-4-50 15,-1-8-98-15,-8-4-137 16,-6-7-129-16,-5-4-112 16,-8-3-136-16,7-9-239 15,-2 2-296-15,2 0 0 16,8 2 0-1,14-1 0-15</inkml:trace>
  <inkml:trace contextRef="#ctx0" brushRef="#br0" timeOffset="60575.52">21003 5721 5792 0,'-19'15'251'15,"-1"9"1"-15,4 3-1 16,-1 2 0-16,13-8 0 15,4-3 0-15,4-8 0 16,5-7 0-16,2-4-2 16,2-8-196-1,2-12-268-15,-7-10-63 16,-4-11-142-16,-2-6-172 16,3-5-200-16,-5 4-369 15,2 9 0-15,1 12 0 16,-1 14 0-16</inkml:trace>
  <inkml:trace contextRef="#ctx0" brushRef="#br0" timeOffset="60874.35">21096 5640 2940 0,'14'6'103'0,"6"-2"23"16,4 0 12-16,0-4 1 16,-5-9-3-16,-5-7-7 15,-4-3 4 1,-7-3-2-16,-4-2 16 15,-9 5-40-15,1 4-1 16,-7 8 38-16,-2 5 29 16,3 11 43-16,0 11 48 15,8 12 18-15,4 4-2 16,6 9 6-16,10-4-75 16,8-4-87-16,6-7-127 15,10-6-159-15,0-9-164 16,4-12-196-16,-5-12-158 15,-11-13-244-15,-9-6 0 16,-7-10 0 0,-8-14 0-16</inkml:trace>
  <inkml:trace contextRef="#ctx0" brushRef="#br0" timeOffset="61072.94">21410 5189 1715 0,'3'-27'178'15,"0"1"15"-15,1 0 71 16,1 9 112-16,-4 17 42 15,1 31 34-15,1 16 40 16,-3 15 9-16,0 10 12 16,0 8-171-16,3-4-93 15,4-5-98-15,5-10-210 16,9-12-312-16,5-28-711 16,2-3 0-16,-1-14 0 15,2-10 0 1</inkml:trace>
  <inkml:trace contextRef="#ctx0" brushRef="#br0" timeOffset="61248.69">21636 5598 5998 0,'-3'2'142'15,"1"2"31"-15,2-1 10 16,-2 4 18-16,2 0-15 16,2 1-75-16,1-2-66 15,2-1-53-15,2-3-71 16,0-2-222-1,7-7-296-15,-1-30-613 16,1 13 0-16,7-7 0 16,2-5 0-16</inkml:trace>
  <inkml:trace contextRef="#ctx0" brushRef="#br0" timeOffset="61448.77">21802 5350 4887 0,'-13'0'41'16,"-1"5"38"-16,3 5 16 15,1 8 5-15,13 7 4 16,9 10 1-16,3 4 3 16,3 4 1-16,-1-3 0 15,-4 1-29-15,-6-7-47 16,-6-1-127 0,-6-10-155-16,9-5-852 15,-18-5 0-15,1-8 0 16,-7-5 0-16</inkml:trace>
  <inkml:trace contextRef="#ctx0" brushRef="#br0" timeOffset="61992.14">20398 6559 4065 0,'-7'1'182'0,"5"-1"111"16,-2 0 41-16,10 0 29 15,24-10 16-15,31-10 27 16,40-17 13-16,42-13 0 16,39-17 0-1,29-6-218-15,19-1-371 16,28-6-1292-16,-26 11 0 15,-22 5 0-15</inkml:trace>
  <inkml:trace contextRef="#ctx0" brushRef="#br0" timeOffset="87123.16">4331 16963 1827 0,'-3'1'-14'16,"-1"3"1"-16,-2 5 1 15,1 0 1-15,-2 1 2 16,4 3 3-16,3-2 3 16,0 1 2-16,0-3-1 15,0 1 9-15,0-2-12 16,0 0-5-16,0-1-1 16,0-1-2-16,0-4 1 15,0 0-1 1,0-1-2-16,0-1-4 15,0 3 3-15,0-3 5 16,0 0 16-16,0 0 30 16,0 1 56-16,0 2 38 15,-3 0 24-15,-2 1 22 16,-3 0 15-16,-2 0 13 16,0-2 14-16,0-1 21 15,3 2 30-15,1-3 1 16,-3 0-32-1,6 0-15-15,3 0-12 16,0 0-15-16,-3 0-2 16,6 0-1-16,-3 0-11 15,0 0-22-15,0 0-30 16,0 0-22-16,0 0-20 16,6 0-3-16,10-4 4 15,19-3 27-15,22-4-7 16,23-7-3-16,25-3 8 15,16-5 5 1,14-1-3-16,7-1 4 16,2 2 0-16,2 5-25 0,-9 5-20 15,-9 6-39 1,-12 4-10-16,-18 5-20 16,-17-1-54-16,-10 5-46 15,-14 3-71-15,-13-1-108 16,-14 3-109-16,-12 1-144 15,-9-5-542-15,-9 0 0 16,-6 0 0-16,-11-4 0 16</inkml:trace>
  <inkml:trace contextRef="#ctx0" brushRef="#br0" timeOffset="87421.54">5659 16729 5121 0,'9'0'-120'0,"9"2"2"15,11 2-1-15,14 4 1 16,7 3 1-16,5 6 11 16,-2 8 12-16,-6 6 12 15,-8 3 13-15,-15 8 126 16,-11 3 11-16,-6-1 13 15,-15 5 7 1,-8-5 1-16,-6 1-6 16,-6-5-59-16,-1-5-94 15,5-6-185-15,5-18-613 16,6-2 0-16,9-9 0 16,2-10 0-16</inkml:trace>
  <inkml:trace contextRef="#ctx0" brushRef="#br0" timeOffset="108917.66">7358 16239 3204 0,'-16'11'125'0,"-6"7"51"16,-9 7 29-16,-8 15 22 15,6 4 14-15,-2 10 14 16,-1 3 11-16,3 5-3 15,-2 1-2-15,-5 5-68 16,2 2-110-16,0 1-125 16,3 5-147-16,10-6-258 15,2-4-517-15,10-12 0 16,7-16 0-16,-2-22 0 16</inkml:trace>
  <inkml:trace contextRef="#ctx0" brushRef="#br0" timeOffset="109200.81">6616 16454 4255 0,'12'6'-9'15,"10"8"24"-15,12 14 38 16,20 12 32-16,12 7 41 16,5 11 16-16,4 2 7 15,-4-1-2-15,-8-3-33 16,-10 1-51-16,-13-1-112 16,-6 0-177-16,12-15-747 15,-23-3 0 1,-4-10 0-16</inkml:trace>
  <inkml:trace contextRef="#ctx0" brushRef="#br0" timeOffset="109760.12">7587 16464 3963 0,'-9'-8'0'0,"-8"4"18"16,-6 2 36-16,-8 8 44 15,4 15 31-15,-2 15 15 16,4 8 7-16,9 6-5 16,11 1-1-16,5-3-17 15,12-11-26-15,9-9-16 16,8-13-47-16,4-8-50 15,7-14-29-15,-8-11-15 16,-5-11-5-16,-9-4 1 16,-12-10-9-1,-3 0 22-15,-7 0 22 16,-4 6 29-16,2 7 14 16,1 10 7-16,1 12 18 15,2 14 6-15,4 12 8 16,5 14 36-16,10 11 32 15,9 11 29-15,7 6 16 16,0 5 13-16,3 7 10 16,-12 6 13-16,-9 3-16 15,-7-1-8-15,-10 0 12 16,-10-7-43 0,-12-7-24-16,-11-10-70 15,-4-6-101-15,-8-14-104 16,4-8-112-16,4-15-149 15,16-13-247-15,2-12-458 16,12-20 0-16,3-17 0 16,12-18 0-16</inkml:trace>
  <inkml:trace contextRef="#ctx0" brushRef="#br0" timeOffset="110200.83">7757 16163 3835 0,'0'0'17'16,"6"16"56"-16,0 19 51 16,6 22 39-16,5 21 20 15,3 19 5-15,1 6 4 16,1-5 1-16,-1-9 0 15,-4-12 25-15,-1-14-49 16,-5-18-63 0,-1-14-52-16,-1-20-75 15,3-17-27-15,6-19-1 16,8-15-2-16,2-13 1 16,5-4 1-16,2-1 9 15,-3 11 14-15,-4 13 14 16,-2 18 22-16,-14 13 51 15,-6 15 18-15,-9 16-3 16,-12 10-1-16,-9 9 0 16,-6 1 3-1,-5 1-21-15,-3-4-48 16,5-8-79-16,9-11-160 16,12-9-302-16,8-11-478 15,11-13 0-15,10-14 0 16</inkml:trace>
  <inkml:trace contextRef="#ctx0" brushRef="#br0" timeOffset="110466.72">8255 16657 4859 0,'0'14'108'16,"-1"11"3"-16,1 10-3 15,3 10-3 1,16-3-2-16,-2-3 5 15,11-10 14-15,9-13 5 16,3-14 2-16,-4-11-65 16,-1-13-46-16,-13-9-18 15,-13-1-47-15,-10-4-68 16,-14 0-98-16,-12 5-70 16,-2 5-66-16,-1 2-103 15,9 3-448-15,6 12 0 16,8 4 0-1,10 4 0-15</inkml:trace>
  <inkml:trace contextRef="#ctx0" brushRef="#br0" timeOffset="110717.58">8570 16606 4722 0,'-3'8'138'0,"-10"11"22"15,-1 8-4-15,1 12-6 16,7 5-3-16,0-5-10 15,14-7 10-15,12-11 7 16,7-14-6-16,12-11-83 16,3-13-55-1,-6-11-26-15,-13-7-32 16,-11-2-68-16,-12 1-107 16,-14 2-113-16,-10 5-120 15,-1 2-148-15,-7 9-263 16,3 11 0-16,11 1 0 15</inkml:trace>
  <inkml:trace contextRef="#ctx0" brushRef="#br0" timeOffset="110992.76">8774 16452 5192 0,'-16'0'23'16,"1"8"2"-16,-5 7 4 15,7 9 12-15,9 9 38 16,14 7 62-16,7 6 50 16,12-4 54-16,4 2 45 15,5-3-1-15,-8-5-11 16,-8-6-2-16,-9-3-4 16,-13-8-12-16,-6-3-192 15,-9-6-171 1,-2-2-182-16,-2-4-290 15,2-26-772-15,4 6 0 16,9-17 0-16,8-13 0 16</inkml:trace>
  <inkml:trace contextRef="#ctx0" brushRef="#br0" timeOffset="111201.72">9187 16163 5586 0,'9'12'30'0,"1"17"3"16,4 21 1 0,-1 19 2-16,0 12 1 15,-2 11-2-15,0 0-46 16,0-10-67-16,2-6-118 16,-5-14-198-16,-2-21-628 15,-6-7 0-15,-8-16 0 16,-13-15 0-16</inkml:trace>
  <inkml:trace contextRef="#ctx0" brushRef="#br0" timeOffset="111351.18">9068 16710 4414 0,'12'-14'54'16,"15"-3"2"0,20-4-8-16,19-2-24 15,12 2-59-15,17 3-89 16,9-1-218-16,-7-6-477 15,-3 5 0-15,-5 1 0 16</inkml:trace>
  <inkml:trace contextRef="#ctx0" brushRef="#br0" timeOffset="111854.09">10004 15680 3512 0,'-2'33'180'0,"1"28"56"16,-2 28 38-16,0 33 53 15,3 14 46-15,-3 14 3 16,0-1-8-16,1-8-48 16,2-10-76-16,5-17-204 15,9-17-237-15,17-18-289 16,7-26-627-1,4-22 0-15,3-24 0 16,6-17 0-16</inkml:trace>
  <inkml:trace contextRef="#ctx0" brushRef="#br0" timeOffset="112424.68">10684 16440 4692 0,'-19'56'102'0,"-10"18"14"15,2 14 2-15,-5 12 2 16,21-27 0-16,4-18-3 16,7-13 22-16,0-21-1 15,11-17-11-15,-1-22-84 16,3-19-22-1,3-22-46-15,6-20-30 16,-5-17-41-16,6-11-8 16,1-8 6-16,0 3 5 15,2 14 17-15,-2 21 6 16,-5 30 48-16,-2 27 38 16,-2 31 46-16,0 26 48 15,0 22 54-15,-2 19 18 16,-2 9-6-16,-2-1-36 15,-2-1-55 1,-2-12-49-16,0-12-157 16,-2-12-122-16,-3-14-103 15,-8-16-114-15,-9-11-48 16,-11-8-3-16,-5-9 39 16,-6-7 91-16,3-3 131 15,7-2 154-15,12-2 190 16,10 3 105-16,5 4 97 15,14 4 94-15,10 5 16 16,15 3-68-16,7 2-148 16,13 2-200-1,8-6-269-15,-1-13-605 16,-8 9 0-16,-3-5 0 16,-8-5 0-16</inkml:trace>
  <inkml:trace contextRef="#ctx0" brushRef="#br0" timeOffset="112697.81">11232 16465 4504 0,'-12'28'141'15,"-1"11"12"-15,0 10 3 16,3 10-3-16,6-11 1 16,8-12 9-1,-1-9 46-15,4-12 37 16,6-15-7-16,3-14-120 15,1-16-40-15,-2-13-64 16,-5-12-42-16,-7-12-49 16,-3-8-80-16,-4-6-83 15,-4 1-97-15,2 3-119 16,3 4-188-16,-4 22-236 16,7 14 0-16,0 17 0 15,3 14 0-15</inkml:trace>
  <inkml:trace contextRef="#ctx0" brushRef="#br0" timeOffset="113040.94">11429 16483 4707 0,'-6'32'103'16,"2"10"1"-16,1 7 0 15,0 5-6-15,6-10-8 16,1-16-13-16,5-8 1 15,6-12-39-15,8-10-45 16,4-10-137-16,-3-12-19 16,-1-6-19-1,-5-10-5-15,-6-2 13 16,-8 4 45-16,-2 6 31 16,0 9 46-16,-4 13 100 15,2 11 65-15,0 15 44 16,2 7 18-16,-2 9 14 15,1 3-15-15,6 0-49 16,1-5-131-16,6-5-125 16,7-11-197-16,-2-16-632 15,1 2 0 1,-2-9 0-16,-5-12 0 16</inkml:trace>
  <inkml:trace contextRef="#ctx0" brushRef="#br0" timeOffset="113452.13">11883 15783 3738 0,'-7'36'94'0,"1"19"12"15,-1 17 8-15,-5 19 13 16,9-5 3-16,-3-4 11 15,1-10 2 1,2-9 1-16,0-17 2 16,1-12-69-16,1-14-53 15,2-14-55-15,7-9-13 16,6-9-17-16,10-6-10 16,4-1 0-16,6 7 29 15,-4 9 35-15,-3 17 20 16,-5 13 15-16,-8 10 57 15,-9 8 61-15,-7 5 20 16,-10-7 12 0,-11-3 10-16,-4-11-6 15,-6-7-34-15,-2-9-80 16,8-8-149-16,14-5-225 16,4-23-788-16,16 0 0 15,11-8 0-15,9-8 0 16</inkml:trace>
  <inkml:trace contextRef="#ctx0" brushRef="#br0" timeOffset="113690.02">12144 16446 5449 0,'-4'33'53'16,"2"9"-15"-1,0 5-26-15,6 3-8 16,6-19 26-16,10-15 14 15,3-10 4-15,8-13 5 16,-4-12-2-16,-1-9-70 16,-15-6-46-16,-4-2-96 15,-10-4-78-15,-9 4-114 16,0 0-125-16,9-3-415 16,-11 14 0-16,8 10 0 15,6 5 0-15</inkml:trace>
  <inkml:trace contextRef="#ctx0" brushRef="#br0" timeOffset="113917.57">12385 16351 5290 0,'-16'23'131'0,"-3"9"-4"16,1 7-12-16,-1 8-8 15,13-10-19-15,9-8 4 16,12-10 6-16,5-13-4 15,7-4-4-15,3-10-135 16,-5-5-39-16,-5-4-91 16,-8-3-118-1,-4-5-215-15,-7-31-517 16,1 25 0-16,11-5 0 16,8-1 0-16</inkml:trace>
  <inkml:trace contextRef="#ctx0" brushRef="#br0" timeOffset="114183.89">12639 16218 5260 0,'-24'12'54'15,"0"8"-2"-15,8 3 6 16,-2 8 26-16,30 0 66 16,16 2 24-16,16 3 28 15,5 6 9 1,3 4 5-16,-3-5-68 15,-14 0 10-15,-17-5 5 16,-15-6-56-16,-15-9-106 16,-9-5-126-16,-9-5-113 15,0-7-155-15,15-14-333 16,-5-9-385-16,13-15 0 16,7-16 0-16,12-12 0 15</inkml:trace>
  <inkml:trace contextRef="#ctx0" brushRef="#br0" timeOffset="114507.22">13097 16001 4773 0,'0'19'172'0,"0"19"23"16,0 17 11-16,0 20-5 15,0 2-24-15,0 7-55 16,0-6-64-16,0-12-128 15,-3-13-105-15,-3-20-312 16,-8-17-547-16,-9-9 0 16,-9-16 0-16,-18-7 0 15,14-9 4622-15,0-7-4048 16,21-9 106 0,1 1 99-16,34 0 106 15,-2 5 102-15,10 9 98 16,8 6 141-16,16 9 107 15,11 6 170-15,5 4 17 16,2 2-152-16,3 1-220 16,-3-2-303-16,-10-11-845 15</inkml:trace>
  <inkml:trace contextRef="#ctx0" brushRef="#br0" timeOffset="114841.87">13938 15389 4022 0,'-15'73'216'16,"-6"29"108"-16,-4 27 94 16,-11 31 13-16,4-12 1 15,2 1-1-15,1-10 1 16,4-4-187-16,3-16-63 16,14-15-566-16,-1-20-965 15,5-22 0 1,4-29 0-16,10-23 0 15</inkml:trace>
  <inkml:trace contextRef="#ctx0" brushRef="#br0" timeOffset="115590.72">15549 16083 3502 0,'-17'-7'12'16,"-1"-4"22"-16,-7-2 18 15,-7-1 24-15,0 4 19 16,-5 5 22-16,-8 2 30 15,-6 3 25-15,-14 8 25 16,-6 15 29-16,-1 9 17 16,-3 23-2-16,11 16-23 15,17 9-40 1,28-1-78-16,21-1-125 16,31-16-129-16,31-16-188 15,25-23-166-15,22-23-408 16,-2-12 0-16,-5-15 0 15,-14-12 0-15</inkml:trace>
  <inkml:trace contextRef="#ctx0" brushRef="#br0" timeOffset="116139.63">15613 16285 3126 0,'-30'0'217'0,"-7"4"46"16,-11 11 25-1,-2 7 8-15,17 12 1 16,18 2-6-16,10 0-10 15,14-7 6-15,18-8-10 16,13-13-149-16,9-10-88 16,10-18-48-16,-4-9-37 15,-11-6-19-15,-14-5 0 16,-13-1 3-16,-11 7 23 16,-6 10-3-16,-10 7 33 15,0 9 38-15,0 12 16 16,0 10 7-16,3 10 11 15,10 5 7 1,14 4-4-16,10-2-3 16,11-5-18-16,5-10-10 15,5-9-33-15,-2-11-49 16,-3-10-50-16,-10-13-43 16,-7-8-30-16,-11-9-17 15,-6-10-26-15,-8-8-30 16,-8-7-12-16,-4-9 2 15,1-11 15 1,-1 0 78-16,-2 8 110 0,4 14 31 16,1 21 61-1,2 30 71-15,5 31 86 16,1 28 68-16,0 22 80 16,1 20 26-16,8 10-14 15,8 1-67-15,4-4-162 16,7-11-65-16,-2-12-142 15,0-13-183-15,-5-19-182 16,-14-21-619-16,-7-9 0 16,-10-12 0-1,-17-7 0-15</inkml:trace>
  <inkml:trace contextRef="#ctx0" brushRef="#br0" timeOffset="116300.82">15860 16263 3695 0,'0'-9'179'16,"10"-1"17"-16,13 0 12 15,15 1 1-15,10 3-19 16,15 1-54-16,5 2-95 16,-1-7-136-16,1-9-234 15,-15 0-557-15,-11-4 0 16,-17-6 0-16</inkml:trace>
  <inkml:trace contextRef="#ctx0" brushRef="#br0" timeOffset="116685.05">16387 15469 2908 0,'0'49'124'16,"0"22"32"-16,0 18 29 15,0 16 17-15,0-14 8 16,-1-10 5-16,-1-17 1 15,1-14-4-15,-1-17-10 16,2-11-146 0,2-13-59-16,5-10-36 15,7-10-29-15,8-5-28 16,6-2-10-16,5 7 6 16,-2 0 38-16,-4 11 43 15,-3 6 50-15,-10 13 69 16,-7 6 68-16,-13 3 20 15,-12 5 8-15,-13 0 11 16,-9-4 2-16,-8-4-18 16,1-6-76-16,6-8-126 15,11-4-184 1,27-11-335-16,-4-7-442 16,20-9 0-16,14-6 0 0,7-6 0 15</inkml:trace>
  <inkml:trace contextRef="#ctx0" brushRef="#br0" timeOffset="116935.68">16673 16065 5245 0,'-7'25'54'0,"1"11"-5"16,1 3-3-16,5 7-8 15,15-14 20-15,12-11 11 16,8-14 7-1,5-9 5-15,1-13 1 16,-8-9-56-16,-9-2-34 16,-13-7-64-16,-11 2-95 15,-12 4-103-15,-8-3-156 16,7 4-118-16,-1-4-323 16,8 12 0-16,9 5 0 15,10 4 0-15</inkml:trace>
  <inkml:trace contextRef="#ctx0" brushRef="#br0" timeOffset="117139.3">16944 16013 3626 0,'-11'20'254'16,"-1"7"13"-1,-6 8 0-15,5 6-2 16,9-7-4-16,2-6 35 16,11-8 40-16,12-13 4 15,3-7 12-15,5-11-212 16,-4-8-104-16,-10-5-76 15,-6-1-67-15,-9-2-116 16,-7 0-162-16,4-2-752 16,-2 6 0-16,2 3 0 15</inkml:trace>
  <inkml:trace contextRef="#ctx0" brushRef="#br0" timeOffset="117414.98">17177 15944 4898 0,'-24'0'92'16,"-9"2"-1"-16,-2 4-2 16,1 2 5-16,14 6 21 15,14 6 9-15,19 1 50 16,12 6 61-16,8 2 43 16,6 9-42-16,0 3-22 15,-12-7-6-15,-8 0 9 16,-11-6 19-1,-13-6-24-15,-11-8-83 16,-6-7-183-16,-4-6-166 16,7-2-236-16,10-23-926 15,3 2 0-15,10-12 0 16,13-12 0-16</inkml:trace>
  <inkml:trace contextRef="#ctx0" brushRef="#br0" timeOffset="117618.64">17612 15505 4377 0,'0'35'169'16,"0"22"15"0,0 14 2-16,0 18-3 15,3-6-32-15,0-9-77 16,1-10-114-16,4-10-192 15,-5-21-778-15,0-8 0 16,-6-8 0-16,-10-13 0 16</inkml:trace>
  <inkml:trace contextRef="#ctx0" brushRef="#br0" timeOffset="117791.73">17463 16003 4639 0,'20'-7'40'16,"13"0"-2"-1,16 0-2-15,18-1-29 16,7 4-62-16,4 1-64 16,3-1-155-16,0-19-588 15,-3 17 0-15,-4-1 0 16,-6-3 0-16</inkml:trace>
  <inkml:trace contextRef="#ctx0" brushRef="#br0" timeOffset="118418.62">18130 15817 5175 0,'3'0'15'0,"5"0"13"15,17 0 12-15,19-2 16 16,17 2 8-16,19 0 3 15,15 0-3-15,0 0-7 16,-2 0-54-16,-7 0-129 16,-12 3-160-16,-13-2-179 15,-24 7-473-15,-21 3 0 16,-20 2 0-16,-22 1 0 16</inkml:trace>
  <inkml:trace contextRef="#ctx0" brushRef="#br0" timeOffset="118622.1">18294 16037 4307 0,'7'0'41'15,"12"1"5"-15,15-1 8 16,16 0 5-16,16 0 2 16,14-3-3-16,1-2-70 15,1-2-87-15,-9-4-176 16,-11-12-573-16,-17 8 0 15,-13-2 0 1</inkml:trace>
  <inkml:trace contextRef="#ctx0" brushRef="#br0" timeOffset="118871.65">18696 15626 4162 0,'4'-4'-11'0,"9"8"4"15,6 5 23-15,8 11 32 16,15 15 34-16,11 11 26 16,3 10 20-1,-5 7 7-15,-3-1 8 16,-17-3 29-16,-17-5-2 16,-8-4 1-16,-16-9-20 15,-19-4-37-15,-9-7-100 16,-2-4-169-16,-4-6-253 15,2-4-598-15,15-5 0 16,14-8 0-16,9-12 0 16</inkml:trace>
  <inkml:trace contextRef="#ctx0" brushRef="#br0" timeOffset="120623.44">19727 15489 1561 0,'0'-3'45'0,"0"0"69"16,0 0 50-16,0-1 24 15,0 2 16-15,0 2 23 16,0-2 26-16,0 2 103 16,0 8 74-16,-2 11 19 15,1 16 21-15,-7 21-36 16,-3 15-32-16,-5 8-20 16,3 0-14-16,-1-9-18 15,3-14-21 1,4-12-99-16,4-14-40 15,0-11-28-15,3-11-57 16,2-10-92-16,-1-16-72 16,5-14-54-16,3-18-22 15,3-17-15-15,3-16-17 16,3-6-29-16,8-6-53 16,1-1-24-16,2 9 14 15,1 12 50-15,-2 17 51 16,-1 18 66-16,-7 23 62 15,3 26 34 1,-4 25 35-16,-1 25 36 16,0 24 21-16,-1 14 24 15,-1 8 4-15,0-5-1 16,-2-11-46-16,0-14-78 16,-4-15-161-16,-3-14-120 15,-7-16-78-15,-7-14-99 16,-17-8-43-16,-9-12-15 15,-12-8 6-15,-8-8 61 16,2 0 149-16,6-7 144 16,12 2 216-1,15-1 163-15,9 4 92 16,5 1 92-16,14 3 41 16,8 3-3-16,8-1-5 15,4 5-76-15,5 1-142 16,-5-1-164-16,-5 3-198 15,-5-5-301-15,-13-5-494 16,-7-1 0-16,-4-6 0 16,-10-11 0-16</inkml:trace>
  <inkml:trace contextRef="#ctx0" brushRef="#br0" timeOffset="120852.99">19773 14800 3574 0,'0'21'14'16,"-4"17"-27"-16,4 14-83 16,7 11-145-16,6-7-406 15,5 14 0-15,5-6 0 16,7-9 0-16</inkml:trace>
  <inkml:trace contextRef="#ctx0" brushRef="#br0" timeOffset="121121.82">20201 15651 4053 0,'7'31'101'16,"4"8"28"-16,1 8 18 15,2 7 17-15,-4-11 16 16,-5-6 4-16,-1-9 3 16,-4-9 7-16,0-5 8 15,0-7-86-15,-2-6-61 16,0-9-38 0,2-10-27-16,-2-9-25 15,2-9-45-15,0-11-72 16,2-6-89-16,2-8-186 15,1-11-529-15,-2 13 0 16,1 5 0-16,1 7 0 16</inkml:trace>
  <inkml:trace contextRef="#ctx0" brushRef="#br0" timeOffset="121558.83">20444 15129 3430 0,'1'5'110'16,"3"13"76"-16,1 23 39 15,-1 18 25-15,1 21 11 16,0 14 3-16,-5 6 9 16,1-10 9-16,1-9 4 15,-2-15-49-15,1-15-77 16,2-16-78-16,-3-13-44 15,7-11-46-15,3-11-31 16,2-11-29 0,12-7-24-16,7-9-18 15,6-5-9-15,1 3 4 16,3 4 9-16,-3 11 20 16,-3 7 38-16,-5 14 52 15,-8 9 33-15,-10 6 65 16,-6 6 48-16,-13 4 31 15,-8-1 14-15,-16-2-6 16,-5-4-25-16,-12-4-87 16,1-6-93-16,6-3-132 15,9-10-165-15,21-8-280 16,8-3-471 0,15-8 0-16,12-7 0 15,11-6 0-15</inkml:trace>
  <inkml:trace contextRef="#ctx0" brushRef="#br0" timeOffset="121806.33">20830 15761 4742 0,'-3'15'81'0,"2"5"-2"16,1 10 4-16,7-1 8 16,19-2 23-16,1-11 8 15,9-9 3-15,5-5 5 16,-4-10 2-16,-9-5-61 15,-9-2-45 1,-11 1-36-16,-11-4-31 16,-8 0-74-16,-12 4-101 15,-2 1-123-15,3-4-182 16,-5-2-389-16,10-3 0 16,10-7 0-16,7-11 0 15</inkml:trace>
  <inkml:trace contextRef="#ctx0" brushRef="#br0" timeOffset="122281.07">21066 15175 4062 0,'0'40'135'0,"0"19"24"15,2 17 5-15,2 17 3 16,7-10-4-16,4-4-52 15,3-8-108-15,6-14-109 16,0-13-132-16,0-18-216 16,-2-11-70-16,-8-5 39 15,-6-10 102-15,-3 0 74 16,-5 0 76-16,1-1 150 16,1-7 180-16,5 0 149 15,2-1 155 1,6-1 112-16,12-4 51 15,8-1-62-15,8-2-105 16,3-1-90-16,-1-3-83 16,-6-4-121-16,-7 0-142 15,-15 4-98-15,-10 0-42 16,-10 3-11-16,-18 6 6 16,-11 5 25-16,-6 5 67 15,-5 8 45-15,1 11 27 16,1 10 22-1,15 5 46-15,15 9-15 16,11-1-60-16,25-3-118 16,28-14-177-16,8-28-487 15,10 7 0-15,7-6 0 16</inkml:trace>
  <inkml:trace contextRef="#ctx0" brushRef="#br0" timeOffset="122515.2">21764 15566 3629 0,'-13'-6'55'16,"0"3"20"0,-1 1 24-16,5 9 29 0,12 13 28 15,13 9 27 1,1 9 30-16,3 6 13 16,-3-1 6-16,-6 3-49 15,-5-10-2-15,-6-5-31 16,-6-7-58-16,-5-8-94 15,-3-6-120-15,1-7-137 16,8-9-784-16,-1-5 0 16,4-4 0-16,11-3 0 15</inkml:trace>
  <inkml:trace contextRef="#ctx0" brushRef="#br0" timeOffset="122951.79">22388 15444 3753 0,'0'36'97'0,"1"10"-3"15,1 14-17-15,4 9-36 16,3-11-40-16,4-10-50 15,-3-10-72-15,-3-16-70 16,4-11-167-16,-15-38-310 16,-6 16 0-1,-8-9 0-15,-12-14 0 16,-7-3 2960-16,12 5-2639 16,7-34 54-16,11-3 109 15,17-2 122-15,14 7 76 16,6 17 67-16,11 14 102 15,10 20 107-15,0 19 218 16,4 19-21-16,-9 16-2 16,-11 18-16-1,-17 4-35-15,-12 11-56 16,-21-1-35-16,-17-5-42 0,-7-5-132 16,-3-11-127-1,-8-13-198-15,14-14-260 16,11-62-252-16</inkml:trace>
  <inkml:trace contextRef="#ctx0" brushRef="#br0" timeOffset="123337.3">22903 15655 4957 0,'27'-4'9'16,"10"-7"1"-16,9-1 1 16,9-8-1-16,-11 1-6 15,-7-2-24-15,-12 0-67 16,-12 0-31-16,-10 2-4 16,-14 5 4-16,-16 1 40 15,-13 7 60-15,-8 1 49 16,-8 12 46-16,1 7 58 15,8 10 78 1,6 8 71-16,14 12 30 16,17 5-78-16,10-1-84 15,16-3-118-15,20-3-150 16,18-13-183-16,11-14-184 16,9-11-149-16,-2-13-245 15,-3-3 0-15,-6-7 0 16,-5-6 0-16</inkml:trace>
  <inkml:trace contextRef="#ctx0" brushRef="#br0" timeOffset="123515.49">23402 15480 2454 0,'-30'0'280'0,"-7"0"74"16,-10 10 77-16,-4 5 67 16,16 10 8-1,14 14-14-15,8 6-69 16,14-1-80-16,13 1-76 15,13-9-287-15,6-8-257 16,11-15-300-16,-7-5-457 16,-2-6 0-16,-9-4 0 15,-6-4 0-15</inkml:trace>
  <inkml:trace contextRef="#ctx0" brushRef="#br0" timeOffset="124281.69">23615 15514 4312 0,'4'7'124'16,"1"5"6"-16,-2 7 1 15,1 5-15-15,-4 3-63 16,0 2-115-16,0-8-180 16,2-14-670-16,-2 2 0 15,1-7 0 1,-1-9 0-16</inkml:trace>
  <inkml:trace contextRef="#ctx0" brushRef="#br0" timeOffset="124871.53">23642 15221 4462 0,'-27'6'54'0,"0"7"2"16,4 4-6-16,5 5 1 15,33 1 2-15,15 4 2 16,18 2 4-16,4 3 4 15,6 2 4-15,-1 1-42 16,-9 5 9 0,-12-3 22-16,-16-5 37 15,-9-3 54-15,-16-8 84 16,-7-6 54-16,-9-6 34 16,-5-5-4-16,-1-4-5 15,0 3-6-15,5-3-15 16,10 0-23-16,9-3-31 15,-1 6-55 1,8 3-86-16,-3 4-56 0,-1 7-38 16,0 0 0-16,-1 3 0 15,-7-1 0 1,-4 1 0-16,-5-4 0 16,-5-2-30-16,-7-3-164 15,5-5-91-15,5-4-134 16,5-4-173-16,8-15-742 15,5-2 0-15,10-11 0 16,9-6 0-16</inkml:trace>
  <inkml:trace contextRef="#ctx0" brushRef="#br0" timeOffset="125153.91">24043 15358 4516 0,'-6'21'96'16,"2"5"0"-16,-3 5-3 16,1 5-48-16,6-9-69 15,-4-8-64-15,4-4-26 16,0-5-4-16,2-7-11 16,-2-5-90-16,0-5 13 15,0-6 14-15,0-6 22 16,0-6 60-16,0-5 75 15,0 1 64 1,0-2 12-16,0 6-38 0,3 1-133 16,5 1-546-16,-4 13 0 15,6 4 0 1,1 5 0-16</inkml:trace>
  <inkml:trace contextRef="#ctx0" brushRef="#br0" timeOffset="125673.64">24197 15484 4645 0,'-3'21'126'0,"3"1"5"15,-2 8 0-15,7 2 8 16,10-13 4-16,5-5 9 16,7-8 6-16,4-4 2 15,-4-8-14-15,-8-4-152 16,-9-3-71-16,-7-5-77 15,-3-1-82 1,-3-4-62-16,1 3-23 16,4 4-16-16,1 2 22 15,0 7 57-15,6 6 58 16,-1 7 83-16,5 6 101 16,-7 5 96-16,0 2 96 15,-3 5 66-15,1-3 24 16,-3-6 15-16,3-4-20 15,4-7-74-15,7-4-48 16,9-7-62-16,6-8-55 16,8-4-20-1,2-8-2-15,-1-3 8 16,-5 2 14-16,-1 1 25 16,-9 7 31-16,-2 5 98 15,-5 5 105-15,-1 5 17 16,-5 10 13-16,3 7-5 15,-1 9-11-15,1 4-19 16,-1 8-20-16,-4-4-214 16,0 1-145-1,-5-8-218-15,-4-5-262 0,10-10-760 16,-13-5 0 0,-4-4 0-16,-6-7 0 15</inkml:trace>
  <inkml:trace contextRef="#ctx0" brushRef="#br0" timeOffset="125876.97">24604 14800 4545 0,'-11'12'55'0,"-9"14"-35"16,-5 19-153-16,47 6-764 15,-43 9 0-15,9 5 0 16,12-9 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59:37.538"/>
    </inkml:context>
    <inkml:brush xml:id="br0">
      <inkml:brushProperty name="width" value="0.05292" units="cm"/>
      <inkml:brushProperty name="height" value="0.05292" units="cm"/>
      <inkml:brushProperty name="color" value="#FF0000"/>
    </inkml:brush>
  </inkml:definitions>
  <inkml:trace contextRef="#ctx0" brushRef="#br0">16764 13580 2602 0,'-10'50'54'0,"-3"9"11"0,-1 11 6 15,4 6 0 1,10-23 0-16,0-17-1 15,10-10 6-15,5-10 9 16,2-7 17-16,9-6-9 16,5-4-9-16,-1-4 26 15,10-4 34-15,1 1 44 16,8-6 50-16,9 4 24 16,17-1 20-16,10-2 28 15,23 6 66-15,6 0 13 16,11-1 35-16,10 4-38 15,18 3-39 1,15-2-45-16,21 3-50 16,18 0-69-16,22-2-93 15,12 2-108-15,6 0-116 16,9-1-53-16,6 1-78 16,-6 0-17-16,-7 0-18 15,-5-1-48-15,-14 1-38 16,-18 0 35-1,-10 0 65-15,-15 0 72 0,-19 0 38 16,-11 0 25 0,-17 0 44-16,-11 0 41 15,-10 0 44-15,-7 0 81 16,-1 1 64-16,-1 2 25 16,0 0 3-16,-5 1 1 15,2 0-1-15,-6-4 1 16,-1 5-16-16,0-4-19 15,-4 2-23-15,-5-2-29 16,-3 0-14-16,-6-1 11 16,-4 0 15-16,-5 0 3 15,-3 0 20-15,-2 0 22 16,-2-1 8-16,-3-3 4 16,2 3 21-16,-2-8 9 15,-4 2 0 1,1-2-5-16,-4-3 9 15,-1 0-2-15,-2-4-30 16,1 1-46-16,-1-1-35 16,-8-4-53-16,-1-4-93 15,-10-1-75-15,-13-7-47 16,-12-5-42-16,-9-15-35 16,-10-7-12-16,-13-14 4 15,-7-10 28 1,-1-10 49-16,-1-14 82 15,2-6 112-15,11-13 143 16,11-7 75-16,12-6 15 16,13 0-44-16,17-6-100 15,13 2-104-15,15 6-171 16,28 11-988-16,-25 21 0 16,-5 24 0-16,-18 25 0 15</inkml:trace>
  <inkml:trace contextRef="#ctx0" brushRef="#br0" timeOffset="2156.57">18144 9201 2695 0,'-30'-1'65'0,"-16"0"29"16,-9 5 14-16,-16 4 11 16,3 17 16-16,-5 13 37 15,-1 16 37-15,-6 18 16 16,1 20 13-16,1 12-21 16,6 20-33-1,6 9-23-15,15 3-3 16,16-2-12-16,19-6-16 15,24-22-36-15,29-14-34 16,24-21-10-16,25-23-14 16,16-23-13-16,17-17-11 15,6-25-5-15,9-16-5 16,5-21 1-16,-5-12 6 16,-6-18 1-16,-12-15 4 15,-18-15-4-15,-20-11-5 16,-20-11 2-1,-18-8-9-15,-21-1-5 16,-21 4-9-16,-28 15-9 16,-25 20-6-16,-31 28-4 15,-30 35-5-15,-26 33 1 16,-15 38-5-16,-6 39-90 16,3 33-140-16,49 32-676 15,-31 39 0-15,21 21 0 16,17 8 0-16</inkml:trace>
  <inkml:trace contextRef="#ctx0" brushRef="#br0" timeOffset="3390.09">17754 10894 2355 0,'-11'10'77'0,"-1"13"34"16,-3 20 22-1,5 23 18-15,5 27 9 16,7 26 6-16,14 16-1 16,19 12 3-16,18 5 39 15,23-1 10-15,28-10-18 16,20-10-23-16,18-17-17 15,14-18-15-15,15-26-6 16,4-24-5-16,4-21-1 16,-3-18 0-1,-10-12-39-15,-16-16-30 0,-20-6-14 16,-25-8 4 0,-31-10-1-16,-26-3 5 15,-29-9 5-15,-25-7 15 16,-24-5 2-16,-24-8 1 15,-27-8 24-15,-28 4 20 16,-23-2-2 0,-32 3 0-16,-18 12-13 0,-11 4-54 15,-3 13-68-15,1 18-88 16,19 18-119-16,13 14-159 16,70 17-763-1,-26 21 0-15,31 13 0 16,27 7 0-16</inkml:trace>
  <inkml:trace contextRef="#ctx0" brushRef="#br0" timeOffset="7081.39">18631 10858 1968 0,'-6'21'86'0,"-3"5"17"16,0 10 7-16,0 7 4 15,9-4 5-15,0-1 8 16,3-1 9-16,6-2 4 16,3-3 1-1,8-5-47-15,7-5-32 16,-1-3-18-16,7-5-4 16,4-6-4-16,2-7-5 15,4 2-6-15,2-10-8 16,-3-4 1-16,4-7 2 15,-6-6 3-15,-6-5 1 16,-1-4 17-16,-10-2 18 16,-9-3 35-16,-9-2 24 15,-9-1 10 1,-17-3-2-16,-12-3-7 0,-12 4-3 16,-11 4-6-1,0 9-10-15,2 9-23 16,4 13-23-16,5 8-68 15,0 16-61-15,3 11-79 16,6 15-157-16,-5 6-502 16,10 23 0-16,2 7 0 15,12 6 0-15</inkml:trace>
  <inkml:trace contextRef="#ctx0" brushRef="#br0" timeOffset="22342.07">26721 7056 3510 0,'0'0'138'0,"0"-2"16"16,0 0 14-16,0 1 17 15,0 0 22 1,0-1 32-16,0 2 25 16,-3-1 130-16,-6 6 80 15,-4 3-62-15,-6 7-75 16,-8 1-17-16,0 3-14 16,3 2-17-16,6-1-21 15,8-9-33-15,5 0-25 16,17-5-129-16,26-9-81 15,23-11-102-15,22-8-143 16,27-8-147-16,12-13-263 16,-3-33-704-16,-12 24 0 15,-14-2 0-15,-18 0 0 16</inkml:trace>
  <inkml:trace contextRef="#ctx0" brushRef="#br0" timeOffset="22933.54">26538 8728 4324 0,'-5'0'92'16,"-3"0"40"-16,-8 2 27 15,-5 7 22-15,0 7 79 16,-9 7 81-16,0 4 49 16,4 0 0-16,10-3 1 15,5-6-37-15,9-5-57 16,13-9-38-16,19-5-27 16,17-13-148-16,19-11-219 15,24-10-238-15,23-9-322 16,-6-14-641-1,1-2 0-15,-16 6 0 16,-20 3 0-16</inkml:trace>
  <inkml:trace contextRef="#ctx0" brushRef="#br0" timeOffset="23533.73">26248 10501 3741 0,'-13'2'154'15,"-7"9"41"-15,-7 5 11 16,-1 5 20-16,-1-4 9 16,10 1 2-16,11-3-1 15,7-9 1-15,19-6-10 16,24-12-109-16,13-12-106 16,16-8-104-1,16-12-119-15,2-9-175 16,20-13-641-16,-25 4 0 15,0-1 0-15</inkml:trace>
  <inkml:trace contextRef="#ctx0" brushRef="#br0" timeOffset="24157.42">26029 12229 3446 0,'0'-1'45'15,"0"-1"88"1,-3 8 66-16,-8 6 32 15,-7 4 9-15,-8 10 26 16,-5 5 60-16,1-1 95 16,1-2 54-16,5-6-9 15,15-6-36-15,9-8-119 16,28-13-223-16,30-14-138 16,29-12-160-16,32-14-319 15,6-12-728-15,3-13 0 16,-6-7 0-16,-9-6 0 15</inkml:trace>
  <inkml:trace contextRef="#ctx0" brushRef="#br0" timeOffset="26410.25">28056 8650 3612 0,'-16'4'118'0,"-7"10"43"15,-10 5 22-15,-2 4 17 16,2 6 6-16,8-4 12 15,8-4-1-15,8-7 6 16,8-1 9-16,17-9-46 16,14-4-76-1,14-7-56-15,13-6-55 16,12-7-61-16,2-3-74 16,-8-6-78-16,-6 2-96 15,-13 0-125-15,-5-4-477 16,-24 17 0-16,-13 7 0 15,-20 4 0-15</inkml:trace>
  <inkml:trace contextRef="#ctx0" brushRef="#br0" timeOffset="26791.97">27761 9439 3868 0,'0'0'132'0,"2"0"54"16,-5 3 22-16,-3 7 9 15,-5 2 18-15,-4 5 30 16,-1 1 20-16,2-3 17 15,8-2 16 1,0-6-51-16,6-4-82 16,15-6-50-16,11-4-46 15,10-11-79-15,16-3-70 16,10-5-127-16,1-11-148 16,-1 0-169-16,18-8-619 15,-34 9 0-15,-11 7 0 16,-16 9 0-16</inkml:trace>
  <inkml:trace contextRef="#ctx0" brushRef="#br0" timeOffset="27174.24">27704 10334 4604 0,'-18'11'69'0,"-5"6"46"15,-7 5 29-15,-9 5 13 16,16 0 7-16,4-7 1 16,11-2 0-16,5-8 10 15,17-7-23-15,16-6-42 16,15-7-91 0,17-9-111-16,12-7-135 15,2-6-156-15,4-12-235 16,-18 4-325-16,-12 1 0 15,-17 9 0-15,-18 7 0 16</inkml:trace>
  <inkml:trace contextRef="#ctx0" brushRef="#br0" timeOffset="27508.1">27603 11177 4072 0,'-19'22'85'16,"-4"2"49"-16,3 3 10 15,1-1 1-15,14-13 2 16,15-9-8-16,18-4-28 16,14-9-84-16,13-3-82 15,18-8-165-15,4-12-725 16,-4-1 0-16,0 0 0 16,-13-4 0-16</inkml:trace>
  <inkml:trace contextRef="#ctx0" brushRef="#br0" timeOffset="33514.78">29111 9928 1004 0,'-1'0'38'16,"-2"-3"10"-16,1 3-4 16,-2-1 2-1,-1 1 5-15,2 0 14 16,2 0 20-16,-1 0 18 15,-1 0 21-15,3 0 2 16,-3 0 1-16,3 0 9 16,-1 0 15-16,-2 0 8 15,-2 0 8-15,-1 0-9 16,-3 0-13-16,-3 0-9 16,-4 0-12-16,-4 1-3 15,-3 2-10-15,-4 2-1 16,-1 1 3-16,-4 8 15 15,-7 9 13 1,-4 6 2-16,-9 15-2 16,1 10-8-16,-2 9 2 15,8 4-13-15,9 3-15 16,12-1-17-16,15-3-16 16,10-5-26-16,13-5-23 15,16-6-6-15,9-7-5 16,14-7 2-16,9-11-10 15,7-7 2-15,6-11 2 16,0-7-4-16,5-8 4 16,3-9 2-16,0-8-2 15,-2-2-6 1,-3-9 0-16,-6-5-1 16,-7-9-4-16,-6-2-3 15,-12-11 0-15,-7-9 4 16,-10-5-5-16,-15-3 2 15,-8 0-6-15,-20 4-4 16,-20 10-3-16,-27 10-4 16,-26 12 0-16,-28 17-11 15,-12 14-30-15,-9 14-38 16,-1 19-59-16,6 19-158 16,4 2-512-1,5 39 0-15,14 17 0 16,18 10 0-16</inkml:trace>
  <inkml:trace contextRef="#ctx0" brushRef="#br0" timeOffset="35438.16">30610 9799 1804 0,'-3'-4'41'16,"0"-2"39"-16,-4 0 37 15,2-2 24-15,-4 4 13 16,2 0 17-16,-8-1 16 16,1-1 12-16,-8 2 16 15,-1 1 9-15,-7 2-11 16,-9 2-3-16,-14 9-12 16,-10 10-7-16,-12 18 3 15,-11 18 2-15,6 16 9 16,3 13-11-16,8 5-7 15,18 2-14-15,18-1-28 16,18-5-37 0,12-5-33-16,19-8-25 15,14-11-29-15,13-12-28 16,12-8-32-16,15-19-3 16,6-13-9-16,3-10 1 15,0-13 5-15,-5-7 4 16,-5-13 12-16,-10-10 11 15,-3-8 12-15,-10-8 8 16,-5-10 3-16,-8-8-5 16,-9-5-4-1,-13-3-4-15,-10 3-9 16,-14 6-3-16,-22 12-6 16,-13 12-5-16,-15 19-1 15,-17 17-3-15,-14 21-34 16,-14 29-102-16,-8 25-254 15,-10 28-481-15,-4 28 0 16,10 13 0-16,10 12 0 16</inkml:trace>
  <inkml:trace contextRef="#ctx0" brushRef="#br0" timeOffset="42560.57">29760 7670 2568 0,'0'0'22'16,"-3"0"43"-16,3 0 16 16,0 0 6-16,0 0 13 15,0 0 16-15,-3 0 24 16,1 0 69-16,-9 8 25 15,-5 8 24-15,-9 10-30 16,-7 10-41-16,-5 9-17 16,0 1-6-16,3-2-16 15,4-3-39 1,6-5-67-16,4-7-122 16,11-8-52-16,3-7-30 15,0-6-46-15,3-10-12 16,2-8 0-16,-1-11 8 15,1-9 22-15,4-11 38 16,7-11 64-16,4-2 68 16,8-2 42-16,7-2 32 15,4 6 57-15,1 4 35 16,1 5 12-16,0 5-2 16,-4 12-14-16,0 5-14 15,-6 8-19-15,-1 6-15 16,-7 6-19-16,-4 2-14 15,-7 6-11-15,-7 8-24 16,-10 8-7 0,-11 5-3-16,-7 6 1 15,-4 1-1-15,-2 0 6 16,5-4 0-16,5 0 3 16,8-3-8-16,10 2-27 15,4-4-60-15,6-1-89 16,11-7-180-16,8-15-491 15,6 5 0-15,6-6 0 16,-1-8 0-16</inkml:trace>
  <inkml:trace contextRef="#ctx0" brushRef="#br0" timeOffset="42892.76">29900 7840 3482 0,'9'0'-132'16,"12"-3"16"-16,5-4-22 15,10 0-58-15,-3-1-27 16,-2-6 3-16,-8 4 34 16,-6-1 59-16,-11 0 57 15,-3 4 186-15,-5 1-4 16,-5 1 20-16,-10 5 61 15,-6 0 83 1,-5 11 31-16,-4 3-3 16,4 7-66-16,5 2-117 15,17 2-157-15,6-5-208 16,17-12-474-16,13-1 0 16,12-5 0-16,5-8 0 15</inkml:trace>
  <inkml:trace contextRef="#ctx0" brushRef="#br0" timeOffset="43277.56">30225 7716 3705 0,'-12'-1'81'15,"-9"-1"37"1,-3 5 1-16,-4 7-2 16,3 4-10-16,9 11-29 15,8 1-45-15,5 5-51 16,9-3-36-16,5-9-34 15,5-6-99-15,3-7-60 16,0-10-7-16,-1-11 7 16,-6-9 34-16,-4-2 55 15,0-6 77-15,0 1 96 16,-3 6 65-16,2 4 22 16,-1 6 26-16,-2 9 51 15,-1 10 59-15,-1 9 7 16,-2 15-17-1,-5 18-22-15,-5 8-31 0,-4 10-44 16,-2-1-13 0,-2-5 8-16,-5-9-1 15,-4-10-36-15,2-10-58 16,-2-8-46-16,2-15-125 16,12-4-200-16,7-24-566 15,7 1 0-15,17-13 0 16,11-6 0-16</inkml:trace>
  <inkml:trace contextRef="#ctx0" brushRef="#br0" timeOffset="43512.16">30493 7776 3162 0,'-11'22'35'0,"-2"6"22"15,-1 3 7-15,1 6 5 16,7-18 4-16,6-6-7 16,3-9-20-16,12-8-2 15,13-11-2-15,7-10-33 16,13-4-76-16,8-10-105 16,9-3-151-16,-5-8-298 15,-3 17 0-15,-7 0 0 16</inkml:trace>
  <inkml:trace contextRef="#ctx0" brushRef="#br0" timeOffset="44110.65">29659 8316 4222 0,'-19'0'80'0,"-13"9"28"16,-13 10 20-16,-19 12 27 16,-6 15 8-16,2 12 8 15,11 3 1-15,15 2-1 16,16-6-1-16,14-3-22 15,18-12-100-15,9-5-81 16,16-11-133-16,12-8-150 16,10-11-174-1,4-17-456-15,0-4 0 0,-7-10 0 16,-11-10 0 0</inkml:trace>
  <inkml:trace contextRef="#ctx0" brushRef="#br0" timeOffset="44340.17">29871 8157 3095 0,'-7'1'59'0,"-5"12"39"16,-12 13 23-16,-8 16 6 16,-4 15 3-16,-5 16 13 15,1 5 0 1,5-1-15-16,12-6-52 15,7-7-92-15,10-13-192 16,24-18-571-16,-8-5 0 16,10-14 0-16,12-10 0 15</inkml:trace>
  <inkml:trace contextRef="#ctx0" brushRef="#br0" timeOffset="44612.74">29858 8666 4069 0,'-23'13'73'0,"-2"7"32"16,-6 3 4-16,1 6 3 16,14-2-1-16,13-8-3 15,0-2-13-15,11-7-19 16,8-8-6 0,5-6-26-16,3-6-49 15,5-6-22-15,-4-4 11 16,-7 0 13-16,-9 7 15 15,-4 2 3-15,-4 4 9 16,-1 4 8-16,0 3-66 16,0-1-118-16,7 1-180 15,6-3-565-15,5 3 0 16,12-4 0-16,5-1 0 16</inkml:trace>
  <inkml:trace contextRef="#ctx0" brushRef="#br0" timeOffset="44843.65">30150 8493 4172 0,'-8'-4'91'0,"-7"4"26"15,-6 1 7-15,0 9-2 16,-1 9 4-16,5 16 2 16,10 8 7-16,3 13 3 15,6 1 3-15,3 1-35 16,-1-6-58-16,-4-7-28 15,4-13-22-15,-11-10-29 16,-1-10-77 0,-7-9-111-16,2-3-129 15,5-16-604-15,4-5 0 16,2-7 0-16</inkml:trace>
  <inkml:trace contextRef="#ctx0" brushRef="#br0" timeOffset="45231.17">31074 8237 4858 0,'0'-3'22'16,"-9"2"58"-16,-15 8 34 15,-18 15 38-15,-14 19 115 16,-24 13 62-16,-5 18 0 15,-3 6 0-15,10 2-29 16,10-5-98-16,15-2-177 16,17-12-226-16,25-8-363 15,6-13-684-15,8-14 0 16,12-15 0-16,3-11 0 16</inkml:trace>
  <inkml:trace contextRef="#ctx0" brushRef="#br0" timeOffset="45668.4">30781 8350 3720 0,'-30'19'112'16,"-17"10"54"-16,-15 13 44 15,-16 15 44-15,7 6 113 16,3-3 84-16,14-6 0 16,12-7-1-1,16-13 1-15,20-15-37 16,29-12-86-16,34-13-117 16,32-18-106-16,28-13-142 15,22-20-227-15,17-13-275 16,19-20-831-16,-11-3 0 15,2-8 0-15</inkml:trace>
  <inkml:trace contextRef="#ctx0" brushRef="#br0" timeOffset="46843.08">31318 10976 3358 0,'6'0'-50'16,"13"0"71"-16,16-2 65 16,19 2 35-16,20 6 12 15,27 0 3-15,16 9 3 16,10 4-2-16,1 2 0 15,-6-1 29 1,-17 2-94-16,-21-7-195 16,-12-7-244-16,-25-9-426 15,-17 4 0-15,-9-5 0 16,-15-2 0-16</inkml:trace>
  <inkml:trace contextRef="#ctx0" brushRef="#br0" timeOffset="47109.25">32320 10952 5267 0,'0'-3'-41'15,"0"1"21"-15,0 0 10 16,0 2 2-16,3 9 2 16,0 7 0-1,0 6 13-15,-3 9 21 16,-6 7 21-16,-21-1 54 15,-12-1 2-15,-11 0-26 16,-13-2-34-16,4-5-66 16,7 0-145-16,29-5-352 15,-7 2-459-15,18-4 0 16,12-8 0-16,12-1 0 16</inkml:trace>
  <inkml:trace contextRef="#ctx0" brushRef="#br0" timeOffset="50658.61">28488 13385 2006 0,'-12'7'-36'15,"-3"1"25"1,-3 2 24-16,1 1 21 16,7-1 20-16,1-3 16 15,1 1 14-15,0-2 16 16,3-3 22-16,0 2 79 16,-1-2 14-16,3-3 3 15,-1 0 10-15,-3 0-3 16,-3 0 8-16,4 0 6 15,-3-3 8-15,0 3 9 16,2-3 2-16,5 3-24 16,1 0-31-16,-1 0-28 15,2 0-32 1,12 0-18-16,12 0-23 16,23-2-19-16,21 2-22 15,26 0-25-15,19-3-22 16,9 3-4-16,9 3-1 15,3 5 6-15,-6-2-7 16,-2 6-9-16,-12 4-18 16,-15 0-17-16,-16 1-20 15,-22-3-27-15,-16 1-41 16,-15-1-55-16,-13-3-51 16,-8-7-79-16,-6 1-120 15,3-10-472 1,-8 5 0-16,1-1 0 15,-5-5 0-15</inkml:trace>
  <inkml:trace contextRef="#ctx0" brushRef="#br0" timeOffset="50983.31">29516 13336 4515 0,'-6'-4'-77'0,"6"1"15"16,0-1 24-16,14 3 16 16,19 1 14-16,15 4 4 15,11 0 5 1,7 11 5-16,0 6 9 16,-7 10 75-16,-11 5 7 15,-18 7-11-15,-18 2-22 16,-9 1-11-16,-15-2-15 15,-18-2-5-15,-5-8-19 16,-5-1-61-16,-2-6-101 16,10-4-251-16,2-6-442 15,11-1 0 1,9-8 0-16,10-3 0 16</inkml:trace>
  <inkml:trace contextRef="#ctx0" brushRef="#br0" timeOffset="51630.18">28625 14083 3763 0,'3'0'5'0,"0"0"65"16,0 0 74-16,-3 6 46 15,2 11 21 1,-2 10 13-16,-2 14 7 15,-7 11 0-15,-2 5 3 16,-6 1 5-16,-2 0-23 16,-2-8-94-16,2-5-132 15,8-8-169-15,5-10-181 16,6-14-209-16,8-8-383 16,4-9 0-16,7-10 0 15,-3-11 0-15</inkml:trace>
  <inkml:trace contextRef="#ctx0" brushRef="#br0" timeOffset="51907.54">28543 14083 3995 0,'-5'-5'-52'0,"3"1"23"15,7-6 22-15,11 1 10 16,16 3 2-16,13-2 0 16,11 1-2-16,7 4-17 15,-4 2-31-15,-5 1-39 16,-5 0-124-16,13-8-506 16,-40 5 0-1,-12 3 0-15,-22 0 0 0</inkml:trace>
  <inkml:trace contextRef="#ctx0" brushRef="#br0" timeOffset="52110.84">28560 14231 4247 0,'0'2'-43'0,"8"5"20"15,8-4 14-15,4 3 9 16,7 0-2-16,6-6-10 15,3 0-30-15,0 0-65 16,-4 0-133-16,7-8-139 16,-10 5-299-16,-8 0 0 15,-3 2 0-15</inkml:trace>
  <inkml:trace contextRef="#ctx0" brushRef="#br0" timeOffset="52749.94">28940 14288 4384 0,'0'0'-11'16,"0"0"24"-16,0 0 27 15,0 3 17-15,0 5 8 16,0 6 5-16,-2 6 0 16,2 2 0-16,0 0 0 15,0-8 20-15,0-3-22 16,0-2-50-16,0-7-61 15,0 0-57-15,0-2-23 16,0-4-9-16,0-5-1 16,0 0 2-1,0-2 5-15,0-2 9 16,0 1 8-16,0-1 41 16,0 2 73-16,-1 3 70 15,-2-1 33-15,1 4 19 16,-1 2 19-16,-1 1 27 15,-4 2 12-15,-2 10 4 16,-1 6 10-16,0 7-8 16,1 5-35-16,7 4-29 15,3-3-16-15,6-5-14 16,4-4-21-16,9-8-35 16,8-7-31-1,7-7-19-15,3-13-14 16,-6-5-9-16,-7-7-7 15,-14-9-19-15,-8-4 0 16,-11-1-2-16,-6 0-1 16,-6 5-9-16,-1 8-27 15,-6 8-80-15,1 9-94 16,9 7-202-16,1 1-429 16,9 10 0-16,5 2 0 15</inkml:trace>
  <inkml:trace contextRef="#ctx0" brushRef="#br0" timeOffset="53107.68">29125 14316 4366 0,'0'3'16'16,"3"5"39"-16,0 2 27 15,0 8 19-15,0 1 4 16,-2 1 2-16,-1 1 6 16,2 0 5-16,-2-7 6 15,0-4 20-15,0-3-20 16,0-6-44-16,1-6-33 16,-1-5-17-1,5-11-2-15,0-6-6 16,2-10-27-16,5-4-36 15,3 2-47-15,2 0-63 16,-1 9-64-16,-1 5-131 16,2 3-178-16,-8 3-334 15,-2 13 0-15,-4 0 0 16,-3 6 0-16</inkml:trace>
  <inkml:trace contextRef="#ctx0" brushRef="#br0" timeOffset="53826.17">29370 14195 1565 0,'0'10'156'15,"2"5"38"-15,-2 5 30 16,0 8 39-16,0 3 45 16,-2-4 23-16,-1 2 16 15,-1-2 6-15,1-4 2 16,0-4-71-16,1-7-86 15,2-2-41-15,0-7-37 16,0-3-72-16,-1-3-51 16,-3-6-16-16,3-4-12 15,-2-6-1 1,0-4-2-16,3-2 2 16,0 0-10-16,0 4-15 15,0 0-24-15,0 5 6 16,0 4-36-16,0 5-79 15,0-1-85-15,3 2-73 16,-2 0-45-16,4 4-20 16,-2-1-12-16,0-1 11 15,-3 2 44-15,3 2 68 16,-4 0 104-16,2 0 139 16,1 2 159-16,-2-1 124 15,0 3 85 1,0-2 60-16,0 6 67 15,0 6 35-15,0 7 6 16,0 9-25-16,0 8-45 16,-2 0-57-16,1-4-77 15,1 0-52-15,-2-8-45 16,7-6-65-16,4-9-80 16,9-7-59-16,7-10-38 15,2-13-39-15,3-6-38 16,-3-6-12-16,-4-6 6 15,-6 5 10 1,-5 4 16-16,-6 10 34 16,0 9 68-16,-5 9 47 15,4 9 21-15,1 6 24 16,3 2 19-16,7 1 8 16,1-1-9-16,7-3-20 15,5-8-21-15,1-3-24 16,1-6-66-16,1-8-57 15,-3-3-74-15,-4-11-182 16,-7-16-501-16,-4 10 0 16,-7 6 0-16,0 3 0 15</inkml:trace>
  <inkml:trace contextRef="#ctx0" brushRef="#br0" timeOffset="54300.51">29835 14345 4902 0,'-13'13'-37'16,"-1"-1"-3"-16,5 1 1 15,0 3-25-15,14-7-56 16,10-6-75-16,6-5-84 16,3-2-36-16,3-7 4 15,-2 0 51-15,-6 3 20 16,-6-1 24-16,-4 4 23 15,-6 2 69 1,0 2 101-16,-1-1 116 16,0 2 101-16,-2 2 44 15,4 2-2-15,-1 1-21 16,0 3-21-16,0-2-20 16,0 0-24-16,-3-2-42 15,1-3-43-15,-1-1-34 16,0 0-15-16,0 0-2 15,0-1 24-15,0-1 7 16,0-2-7-16,6-3-23 16,5-4 1-16,1-5-12 15,7-2-17-15,1-3-10 16,1 0-33 0,1 1-72-16,-5 5-89 15,1 1-96-15,-1 3-125 16,-10 7-190-16,-4 2 0 15,0 8 0-15,-1 4 0 16</inkml:trace>
  <inkml:trace contextRef="#ctx0" brushRef="#br0" timeOffset="54609.51">30228 14308 3620 0,'-6'-2'119'0,"-3"2"68"16,-9 0 47-1,-7 2 46-15,-3 6 61 16,-2 6 32-16,3 7 25 16,8 8 25-16,6-2 12 15,10 2-41-15,3-7-78 16,9-5-79-16,10-10-72 16,6-6-103-16,7-12-122 15,4-8-50-15,-6-16-54 16,-9-9-69-1,-5-14-78-15,-5-3-87 0,-3-10-46 16,4-1-61-16,0-1-51 16,0 6-48-16,-2 2-235 15,-7 24 0 1,-6 12 0-16,3 14 0 16</inkml:trace>
  <inkml:trace contextRef="#ctx0" brushRef="#br0" timeOffset="55340.71">30694 14105 5702 0,'0'-5'4'16,"0"-1"23"-16,0 3 116 15,-4 1 104 1,0 15-1-16,-10 16 1 15,-10 17 0-15,-1 10-1 16,-1 10 1-16,3-2 21 16,4-6-44-16,8-14-197 15,4-9-192-15,7-11-186 16,-2-12-69-16,4-11-54 16,2-10-54-16,-1-14 2 15,-3-11 1-15,3-11 9 16,0-11 32-16,3-8 208 15,5-2 131 1,8-2 184-16,5 1 133 16,2 11 64-16,2 13 53 15,-2 12-5-15,0 16 1 16,1 11-3-16,-5 12-1 16,-9 11-28-16,-7 7-51 15,-14 4-97-15,-12 8-57 16,-10-6-17-16,-9-3-29 15,0-5-70-15,4-5-150 16,14-9-272-16,9-2-549 16,12-8 0-16,8 0 0 15,11-4 0-15</inkml:trace>
  <inkml:trace contextRef="#ctx0" brushRef="#br0" timeOffset="55876.87">30881 14288 5332 0,'-5'27'10'0,"-2"7"20"16,1 1 26-16,-3 6 6 15,3-16 2-15,0-10-17 16,5-8-37-16,1-5-57 16,4-14-7-1,4-4 10-15,-1-14-18 16,4-6-24-16,5-7-66 16,4 1-74-16,1-1-70 15,6 10-24-15,3 4-17 16,0 8 32-16,-3 10 9 15,-6 6 47-15,-10 10 84 16,-5 9 66-16,-6 5 103 16,-3 8 127-16,0 4 99 15,-2 3 59-15,4-2 73 16,-2-7 35-16,3-6-1 16,0-8-49-1,9-4-82-15,3-10-73 16,6-6-66-16,-3-7-70 15,5-8-54-15,-11-2-58 16,-6-4-82-16,-3 2-82 16,0 6-155-16,0-3-601 15,-6 14 0-15,3 4 0 16,0 3 0-16</inkml:trace>
  <inkml:trace contextRef="#ctx0" brushRef="#br0" timeOffset="56265.96">31262 14240 3913 0,'-6'16'115'16,"-3"12"45"-16,-4 10 23 16,-7 15 3-16,3-2-4 15,-2 3-15-15,4-3-33 16,0-6-46-16,10-10-71 15,1-8-112-15,4-10-120 16,-2-13-126-16,4-11-16 16,-4-11 26-16,2-11 28 15,0-8 42 1,3-7 49-16,8-9 82 16,8-6 122-16,11-3 106 15,14 0 110-15,4 7 107 16,3 9-4-16,-4 15-31 15,-9 13-14-15,-11 11 3 16,-11 6 9-16,-11 11-20 16,-10 3-43-16,-14 10-64 15,-8 0-70-15,-5 8-76 16,-1-6-122-16,8 1-165 16,44-13-763-16,-19-1 0 15,16 0 0 1,10-5 0-16</inkml:trace>
  <inkml:trace contextRef="#ctx0" brushRef="#br0" timeOffset="56550.57">31474 14338 6145 0,'-24'9'103'0,"-4"3"86"16,-1 4 19-16,-1-3-1 15,19 4 1-15,8-6-99 16,8-1-118-16,11-4-63 15,9-2-65-15,5-4-61 16,9-3-85 0,-3-4-83-16,-9-1-3 15,-9 2 43-15,-8 1 50 16,-7 0 140-16,-1 2 145 16,-2 3 97-16,0 0 80 15,0-2-6-15,0 2-58 16,0 0-120-16,2 2-234 15,7-18-842-15,4 15 0 16,4-1 0-16</inkml:trace>
  <inkml:trace contextRef="#ctx0" brushRef="#br0" timeOffset="56940.72">31705 14322 5068 0,'-11'0'99'0,"-4"3"66"15,-3 5 54-15,-1 4 11 16,3 5-9-16,10 3-77 16,3-2-62-16,8-2-62 15,5-2-84-15,5-6-124 16,1-5-66-16,3-8-83 16,-2-9-82-16,-1-8-36 15,-7-8 16 1,6-4 118-16,-1 0 98 0,-3 4 90 15,0 9 109-15,-3 11 150 16,-5 10 70 0,-6 21 27-16,-12 16 40 15,-8 19 34-15,-10 8 7 16,-3 13-21-16,-5-2-19 16,2-8-20-16,1-9-47 15,4-13-115-15,2-15-126 16,5-14-95-1,11-15-76-15,8-14-157 0,43-21-648 16,-17-4 0-16,13-6 0 16</inkml:trace>
  <inkml:trace contextRef="#ctx0" brushRef="#br0" timeOffset="57301.46">31873 14351 4702 0,'-9'8'40'16,"-3"3"29"-16,2 1 9 16,2 3 0-16,9-4-26 15,9-1-47-15,9-6-53 16,8-1-36-16,2-6-19 16,8-4-22-16,-5-7-17 15,-9-3-6-15,-5-2 22 16,-9 1 32-1,-3 1 47-15,-5 7 75 16,-5 6 93-16,1 6 44 16,-3 5 22-16,0 6-4 15,3 6-12-15,1 1-49 16,7-1-81-16,7-4-97 16,3-5-74-16,3-7-80 15,6-8-79-15,-3-9-81 16,3-14-102-16,6-15-247 15,-7 17 0-15,11-27 0 16,5-8 0-16</inkml:trace>
  <inkml:trace contextRef="#ctx0" brushRef="#br0" timeOffset="57472.39">32466 13894 1117 0,'0'-1'221'16,"-3"2"62"-16,-12 14 60 15,-12 14 51-15,-12 14 23 16,-11 17 3-16,-5 11-11 15,1-2-67-15,7-1-116 16,2-12-316-16,4-18-726 16,3-7 0-16,10-15 0 15,5-12 0-15</inkml:trace>
  <inkml:trace contextRef="#ctx0" brushRef="#br0" timeOffset="57731.91">32106 14274 3447 0,'25'-13'12'0,"8"1"1"15,10-4-1 1,4 2-14-16,-10 5-6 16,-5 7 0-16,-11-1 1 15,-6 3 7-15,-6 0 40 16,-6 3 47-16,-4 4 37 16,-5 8 27-16,1-2 18 15,-2 7 15-15,-1 1 9 16,4-6-2-16,4-2-20 15,1-3-76-15,10-5-149 16,2-2-212-16,13-9-210 16,-2 0-337-16,-1-1 0 15,-1-5 0 1,-7-3 0-16</inkml:trace>
  <inkml:trace contextRef="#ctx0" brushRef="#br0" timeOffset="58004.61">32600 14227 4145 0,'-16'6'290'16,"-4"2"132"-16,-9 7 0 16,-1 3 0-16,6 5 0 15,9-2 0-15,9-2 0 16,11-1-1-1,11-7 1-15,11-7-234 16,3 1-190-16,5-10-185 16,-2-3-38-16,-10-7-34 15,-11-6-64-15,-8-6-92 16,-4-2-73-16,-1 6-146 16,10-8-459-16,-9 12 0 15,3 6 0-15</inkml:trace>
  <inkml:trace contextRef="#ctx0" brushRef="#br0" timeOffset="58377.98">32775 14226 4380 0,'-5'7'143'0,"1"7"34"16,-7 2 58-16,-2 5 24 15,1 0 6-15,1-4-11 16,2-5-21-16,6-2-20 15,3-4-17-15,6-4-104 16,7-5-39-16,3-5-39 16,9-6-54-16,5-7-16 15,0-1 8-15,-1-3 37 16,0 1 40-16,-7 7 26 16,-5 2 18-1,-7 6 9-15,-2 5 43 16,-7 1 75-16,1 9-4 15,-2 6-7-15,-2 9-15 16,1 5-26-16,-1 6-28 16,2 2-108-16,-1-1-111 15,1-2-93-15,3-4-205 16,12-2-376-16,-5-4-487 16,6-8 0-16,-3-6 0 15,-1-4 0-15</inkml:trace>
  <inkml:trace contextRef="#ctx0" brushRef="#br0" timeOffset="58826.73">32489 14074 6443 0,'0'0'82'15,"0"0"-93"-15,3 0-109 16,0 0-255-16,0-35-828 15,4 34 0-15,1-2 0 16,-4-1 0-16</inkml:trace>
  <inkml:trace contextRef="#ctx0" brushRef="#br0" timeOffset="62530.34">29556 15386 4682 0,'-31'0'49'0,"-11"0"54"15,-13 0 27-15,-18 0 40 16,2 0 35-16,-8 3 59 15,-7 1 37 1,-9 0 15-16,-4 4 8 0,-10-4-1 16,4 2-48-1,2-2-57-15,16 3-82 0,18-1-162 16,24-2-119-16,21 3-226 16,25-7-302-16,22-7-583 15,19-5 0 1,11-7 0-16,7-6 0 15</inkml:trace>
  <inkml:trace contextRef="#ctx0" brushRef="#br0" timeOffset="62872.18">28837 15057 5237 0,'-30'8'0'16,"-9"9"39"-16,-21 6 40 16,-17 9 22-16,0 2 7 15,1 3 4-15,-3 1-2 16,9-1-3-16,12-4 0 16,10 2 10-1,14-7-21-15,11-5-50 16,14 0-48-16,9-5-40 15,15-3-55-15,15-1-68 16,14 0-73-16,13-1-56 16,9-4-125-16,21-3-581 15,-19 6 0-15,-9-1 0 16,-14-1 0-16</inkml:trace>
  <inkml:trace contextRef="#ctx0" brushRef="#br0" timeOffset="63479.34">28722 15832 5343 0,'-2'8'-18'0,"-4"7"33"16,-2 8 11-16,-2 6-2 15,4 2-16-15,-2 1-41 16,2-1-53-16,3-5-59 16,2-5-47-16,1-9 28 15,0-5-54-15,0-5-34 16,1-8-1 0,-1-5 36-16,0-4 59 15,0-5 88-15,2-3 94 16,5-2 82-16,7-2 58 15,9 6 26-15,7-1 14 16,9 7-6-16,1 8-12 16,-2 4-32-16,-5 9-34 15,-9 6-32-15,-10 6-26 16,-8 4-2-16,-6 3 16 16,-8 0 33-16,-12-6 55 15,-8-5 38-15,-12-2 21 16,-9-7 3-1,0-4-23-15,3-6-78 16,4-2-70-16,15-1-81 16,9 0-157-16,12-3-180 15,18-7-279-15,3 5-425 16,12-1 0-16,12-1 0 16</inkml:trace>
  <inkml:trace contextRef="#ctx0" brushRef="#br0" timeOffset="63802.63">28989 15923 4787 0,'-9'15'66'16,"-1"4"39"-16,-4 6 24 16,1 1 4-16,8-8-1 15,2-4-34-15,8-3-38 16,13-7-34-16,7-6-33 15,5-5-33-15,5-6-57 16,0-3-29-16,-10 0-6 16,-8 0 21-16,-7 5 47 15,-5 4 73-15,-5 4 53 16,-2 4 46-16,-4 8 43 16,-1 4 10-1,1 3-17-15,-3 2-76 16,4 1-164-16,10-4-275 15,4-22-668-15,18 8 0 16,9-4 0-16</inkml:trace>
  <inkml:trace contextRef="#ctx0" brushRef="#br0" timeOffset="64018.44">29451 15926 5873 0,'-31'14'184'16,"-5"6"51"0,-5 8 0-16,2 5 0 15,30 1 0-15,7-5-163 16,13 0-132-16,19-8-154 16,9-9-240-16,0-22-814 15,2 8 0-15,-11-8 0 16,-18-7 0-16</inkml:trace>
  <inkml:trace contextRef="#ctx0" brushRef="#br0" timeOffset="64439.32">28958 15472 3222 0,'0'-3'49'16,"0"2"64"-16,-2 1 80 15,-2 1 54-15,-8 10 29 16,-3 10 14-16,-11 8 11 16,-7 12 13-16,-3 9-6 15,0-2-59-15,4 0-89 16,6-4-228-16,18-11-366 15,3-6-610-15,11-8 0 16,11-8 0-16</inkml:trace>
  <inkml:trace contextRef="#ctx0" brushRef="#br0" timeOffset="64780.14">29621 15768 4900 0,'-7'24'60'16,"1"6"42"-16,-5 7 47 15,-2 2 59-15,7-13 18 16,3-10-21-16,-2-3-36 16,13-9 0-16,11-6-5 15,11-11-30 1,13-6-79-16,8-11-90 0,0-2-132 16,-1-5-207-16,-1-4-282 15,-17 7-405 1,-12 4 0-16,-10 8 0 15,-15 7 0-15</inkml:trace>
  <inkml:trace contextRef="#ctx0" brushRef="#br0" timeOffset="64975.64">29741 15888 5540 0,'-11'27'5'0,"-1"6"27"16,-5 8 12-16,2 5-12 15,6-7-63-15,5-6-149 16,10-4-284 0,0-7-531-16,7-4 0 15,5-8 0-15,2-8 0 16</inkml:trace>
  <inkml:trace contextRef="#ctx0" brushRef="#br0" timeOffset="65420.55">30413 15880 5206 0,'-31'38'-35'15,"-8"13"2"-15,-7 8-2 16,-8 8-26-16,21-19-67 16,6-11-82-1,8-10-109-15,9-15-62 16,4-5-11-16,5-14 51 16,1-8 20-16,3-10 13 15,6-8 19-15,12-6 30 16,10-9 70-16,18-6 86 15,8-2 168-15,6 3 108 16,1 5 25-16,-6 9 4 16,-10 18 27-16,-12 9 60 15,-15 7 52-15,-13 12 46 16,-16 9 20-16,-16 7 12 16,-15 3-37-1,-12 4-88-15,-8-2-76 16,4-8-164-16,12-7-239 15,43-10-870-15,-3 0 0 16,11-6 0-16</inkml:trace>
  <inkml:trace contextRef="#ctx0" brushRef="#br0" timeOffset="65795.95">30621 15905 4159 0,'0'8'112'15,"0"6"29"-15,-3 1 25 16,-5 7 18-16,-5-1 2 15,-1-3-4 1,-5-6-15-16,5-3-28 0,8-6-47 16,3-2-100-1,9-3-105-15,14-9-62 16,9-1-35-16,5-4-14 16,8-2 19-16,-7 1 66 15,-13 7 66-15,-8 5 67 16,-9 5 90-16,-5 3 48 15,-2 5 58-15,2 1 34 16,0 1 15-16,5 3-4 16,3-6-32-16,8-4-74 15,3-1-59-15,-1-5-41 16,0-3-48 0,-7-7-26-16,-7-2-33 15,-1-3-68-15,-6-1-112 16,0 3-166-16,10-6-564 15,-5 12 0-15,1 3 0 16</inkml:trace>
  <inkml:trace contextRef="#ctx0" brushRef="#br0" timeOffset="66189.21">31164 15838 5332 0,'-22'13'136'0,"-13"12"87"0,-11 12 71 15,-9 12 0-15,7 6-1 16,1 4 1 0,7-5-27-16,10-7-128 15,10-9-95-15,8-10-152 16,6-13-142-16,5-9-111 16,2-11-72-16,1-10 0 15,4-11 1-15,4-6-1 16,11-14 29-16,13-4 132 15,13-7 103-15,15-2 128 16,9 2 161-16,6 7 71 16,-5 10 20-1,-10 14 23-15,-17 13 74 16,-17 8 105-16,-17 10 18 16,-17 12-3-16,-20 5-10 15,-15 3-56-15,-14 5-75 16,-1 0-181-16,2-5-158 15,18-5-188-15,18-6-302 16,18-12-789-16,18 1 0 16,15-3 0-16</inkml:trace>
  <inkml:trace contextRef="#ctx0" brushRef="#br0" timeOffset="66980.42">31288 15964 4708 0,'-10'3'99'0,"-1"1"16"15,0 1 8-15,2 1-9 16,5-1-38-16,11-2-70 16,10 1-86-16,8-4-46 15,7 2-20-15,1-2-71 16,-3-2-30-16,-9-2-14 16,-9 4 21-16,-7-1 73 15,-2 0 115-15,-8 2 129 16,-5 6 106-16,-1 2 51 15,2 1 21-15,0 5 5 16,6 0-18 0,5-2-40-16,7-6-67 15,4-3-111-15,7-4-106 16,7-4-61-16,-2-8-19 16,1-4 2-16,-5-6 15 15,-6 1 34-15,-3 0 55 16,-3 5 73-16,-4 7 56 15,-4 6 86-15,-5 13 92 16,-10 13 69-16,-1 14 78 16,-12 11 9-16,-8 12-17 15,-8 1-34-15,-2-5-39 16,-3-3-36 0,2-10-18-16,4-12-51 15,6-12-272-15,16-9-166 16,10-12-191-16,17-13-178 15,22-15-216-15,7-4-347 16,14-10 0-16,13-8 0 16,3-4 0-16,-19 6 5048 15,13 2-4358-15,-14 7 92 16,-14 11 69-16,-17 12 61 16,3 7 252-16,-28 9 214 15,-8 9 191-15,-5 7 178 16,2 1 213-1,6 3-70-15,7 3-323 16,7-4-182-16,10-7-141 16,12-4-94-16,8-3-90 15,10-8-164-15,6-4-118 16,3-5-34-16,-7-2-5 16,-2-6-23-16,-3 2 33 15,-12 2 112-15,-6 7 123 16,-9 4 100-16,-4 4 103 15,-13 9 67-15,-4 6 48 16,-6 5 24-16,0 4 9 16,-3 1 10-1,3 0-59-15,11-4-162 16,7-6-302-16,1-22-822 16</inkml:trace>
  <inkml:trace contextRef="#ctx0" brushRef="#br0" timeOffset="67673.39">32169 15686 3180 0,'-40'31'-47'15,"-10"9"6"-15,-8 6 6 16,-9 8 2-16,24-19-13 15,8-10-15 1,14-8-9-16,14-7-18 16,10-8 1-16,13-3 53 15,11-4 15-15,9-3-18 16,8-3-32-16,3-3-22 16,1-1 11-16,-3 1 49 15,-6 1 66-15,-15 7 70 16,-10 4 40-16,-9 0 55 15,-13 6 46-15,-6 4 14 16,-2 3 30 0,2 1 20-16,-2 3-14 15,10-5-122-15,6-1-127 16,12-6-179-16,12-4-115 16,7-7-99-16,3 2-44 15,0-3 52-15,-7 2 66 16,-7 0 72-16,-11 6 72 15,-2-1 158-15,-4 6 154 16,-3 1 152 0,0 2 82-16,0 4 25 0,0 0-8 15,0-1-72-15,3-4-104 16,3-4-108 0,6 0-74-16,8-6-75 15,7 1-81-15,3-6-20 16,-1-1 29-16,-4-3 46 15,-5 0 54-15,-7 3 70 16,-8 5 124-16,-4 2 135 16,-2 2 19-16,-1 6 5 15,4 3-2-15,-2 4-6 16,3 3-35-16,1 2-130 16,4-3-208-16,4 1-200 15,9-5-352-15,-3-6-815 16,-3-1 0-16,3-2 0 15,-3-5 0-15</inkml:trace>
  <inkml:trace contextRef="#ctx0" brushRef="#br0" timeOffset="69370.11">33861 9187 3650 0,'-13'0'-52'16,"-1"0"31"-16,-2 0 18 15,-1 0 9-15,7 0 12 16,2 3 13-16,5 3 30 15,-3 1 31-15,2 4 39 16,-3-1 83-16,0 2 2 16,4 2-22-16,-6 0-2 15,0-3-1-15,-4 7-2 16,-6-4-4-16,-11 4-24 16,-15 3-28-16,-9 1-37 15,-14 2-23-15,-6 4-7 16,-2-2-10-16,8 0-17 15,11-2-15-15,16-2-22 16,16-2-21-16,15-2-16 16,15-4-13-16,19 0-5 15,18-5-2-15,17 0 0 16,3-1 5-16,-2-3 5 16,-13 0 11-16,-12-1 29 15,-21-1 35-15,-8-2 25 16,-15-1 26-16,-18 1 20 15,-17 3 15-15,-13 1-1 16,-9 2-13-16,1 4-8 16,14 1-21-16,19 3-27 15,19 0-30 1,22 2-22-16,26 7-24 16,20 1-16-16,11 4-17 15,4 5-1-15,-8-3 14 16,-18 0 0-16,-24-6 31 0,-21-2 48 15,-23-1 31-15,-22 0 13 16,-11 0 44-16,-9-1 32 16,1-4-4-16,13-2-18 15,15-4-41 1,24-1-10-16,17 5-37 16,24 4-69-16,15 0-26 15,13 3-1-15,-5 6-41 16,-6-3-20-16,-21 3 32 15,-21 0 57-15,-22-2 52 16,-13 1 34-16,-10-1 42 16,-5 1 34-16,5-2-2 15,6-6-29-15,20-2-16 16,13 4-19-16,15-3-36 16,15 4-39-16,9 0-13 15,-2 3-22 1,-9 0-6-16,-11-2 32 15,-17 4 19-15,-19-4 32 16,-11 2 25-16,-5 0 4 16,1-6-15-16,9-2-114 15,10-1-74-15,12-3-151 16,20-3-312-16,1-3-631 16,8-3 0-16,-2-11 0 15</inkml:trace>
  <inkml:trace contextRef="#ctx0" brushRef="#br0" timeOffset="78233.41">33309 8834 2666 0,'0'0'42'15,"0"0"66"-15,0 0 66 16,0-2 55-16,0 1 48 15,0-4 37-15,0-2 16 16,0-2 45-16,-6-7 72 16,-3-6 58-16,3-5 0 15,-6-8-60-15,-1-13-65 16,0-7-57 0,-5-8-46-16,-7-10-39 15,-5-16-14-15,-11-6-46 16,-6-19-72-16,-13-12-64 15,-9-9-36-15,-2-4-6 16,-6-9 0-16,-16-7 0 16,-2 0 0-16,-4-4 0 15,-8 3 0-15,-10 1 0 16,-4 9 0 0,-8 7 0-16,-5 11 0 0,-6 9 0 15,-3 7 0 1,-4 12 0-16,-4 11 0 0,-7 3 0 15,0 9 0 1,-8 9-8-16,-1 8-43 16,-2 9-59-16,4 12-47 15,-2 7-55-15,1 8-13 16,-1 10-8-16,0 7-13 16,3 3-8-16,9 4-1 15,6 7 7-15,12 3 44 16,9 2 59-16,8 2 50 15,2 7 51-15,11 5 14 16,4 5 12-16,8 8 10 16,6 3 10-16,11 4-1 15,4 4 1 1,8 1-3-16,3 1 1 16,1 2-4-16,0-4 2 15,4 0 1-15,-1 0-9 16,6-4-8-16,8-2-15 15,7-4-30-15,8-5-86 16,12-6-66-16,6-8-107 16,7-10-161-16,7-4-387 15,9-6 0-15,5-11 0 16,7-9 0 0</inkml:trace>
  <inkml:trace contextRef="#ctx0" brushRef="#br0" timeOffset="78625.64">27707 6093 3694 0,'2'0'-35'0,"-2"-2"40"16,1 2 27-16,-1 6 17 15,-6 11 16-15,-8 10 31 16,-7 11 24-16,-9 11 25 16,-6 2 12-16,-6 6 49 15,1-1 19-15,1 1-36 16,5-5-21-16,8-8-17 16,11-4-14-16,6-12-33 15,7-7-22 1,6-9-18-16,7-3-6 15,12-7-12-15,16-2-19 16,19-3-6-16,17-10-5 16,13-3-37-16,5 0-86 15,1-2-170-15,12-3-806 16,-23 7 0-16,-10 2 0 16,-14-2 0-16</inkml:trace>
  <inkml:trace contextRef="#ctx0" brushRef="#br0" timeOffset="96919.43">28712 4852 3227 0,'0'0'136'15,"0"0"31"1,0-1 12-16,0-1 14 15,0 1 3-15,0 0 10 16,0-1 2-16,0 2 21 16,2 4 18-16,-2 8-81 15,0 13-49-15,-6 12-19 16,-6 16-3-16,-2 13-11 16,-7 2-6-16,5-4-26 15,2-6-70-15,5-7-150 16,9-10-224-16,6-22-628 15,11-4 0-15,1-11 0 16</inkml:trace>
  <inkml:trace contextRef="#ctx0" brushRef="#br0" timeOffset="97147.37">28866 4848 3194 0,'9'-33'59'16,"1"-6"17"-16,0 0 6 15,2-2 21-15,-2 29 29 16,-1 19 14-16,-4 20 6 16,-2 17 3-16,-5 16 4 15,-4 11-40-15,-3 2-86 16,0-2-99-16,5-9-183 16,-4-19-570-16,-1-7 0 15,-3-15 0-15</inkml:trace>
  <inkml:trace contextRef="#ctx0" brushRef="#br0" timeOffset="97481.75">28524 4835 2692 0,'0'0'89'16,"0"0"52"-16,5 0 51 15,14-2 30-15,13-5 18 16,7-3 16-16,12-9 2 16,1-10 5-1,-6-2 2-15,-4-8-52 16,-7 0-36-16,-5 0-51 16,-3 4-53-16,-6 4-35 15,-4 8-31-15,-5 6-25 16,-3 11-2-16,0 6 1 15,-6 10 3-15,4 13-3 16,-4 11-11-16,-3 7-80 16,3 7-100-16,2-2-206 15,0-2-462-15,4-3 0 16,1-3 0-16,-1-15 0 16</inkml:trace>
  <inkml:trace contextRef="#ctx0" brushRef="#br0" timeOffset="97908.03">28611 3549 2957 0,'-16'-12'109'0,"-8"1"20"15,-9-3 22-15,-9 4 33 16,-5 14 26-16,-4 24 32 16,-5 12 24-16,7 23 14 15,2 8 2-15,17 8-77 16,16-3-33-16,22-1-43 16,16-8-95-16,19-9-138 15,13-9-197 1,42-27-688-16,-38-7 0 15,-3-16 0-15</inkml:trace>
  <inkml:trace contextRef="#ctx0" brushRef="#br0" timeOffset="98295.32">28703 3252 2956 0,'3'-8'25'15,"3"7"35"-15,7 14 20 16,0 16 11-16,2 24 6 16,-3 25 6-1,-4 16 3-15,-5 5 2 16,-5-5 4-16,-1-12 3 16,-3-11-27-16,0-14-26 15,3-15-7-15,0-17-12 16,6-12-2-16,9-13-3 15,5-13 11-15,8-8 4 16,5-5 14-16,8-2 24 16,-8 2 18-16,-6 10 5 15,-4 9 7-15,-10 9 8 16,-5 11 1-16,-2 7 1 16,-1 5-13-1,-4 2-48-15,2 1-126 16,2-5-180-16,9-6-249 15,-3-5-432-15,6-6 0 16,4-11 0-16</inkml:trace>
  <inkml:trace contextRef="#ctx0" brushRef="#br0" timeOffset="98952.53">29194 3809 2784 0,'-9'9'134'0,"-1"7"47"15,0 4 21-15,-3 3 6 16,10-1 5-16,1 0-1 16,6-7 5-1,3-3 9-15,6-6-13 16,8-6-123-16,5-8-54 16,3-8-51-16,1-8-18 15,-6-1 6-15,-3-4 20 16,-9 8 11-16,-6 3-16 15,0 10-6-15,-5 5 24 16,-1 10 34-16,0 10 15 16,2 6 4-16,-2 8-3 15,1 5-22-15,3-4-63 16,2-3-61-16,3-8-29 16,1-7-46-16,4-7-89 15,2-10-72 1,-2-11-29-16,2-11-41 15,-2-12-30-15,2-11-12 16,-2-13-2-16,5-7 76 16,1-11 0-16,4-17 728 15,2-5-626-15,1-2 133 16,-2 10 163-16,-8 20 55 16,-5 27 65-16,-6 27 109 15,-6 23 83-15,-10 24 63 16,-2 20 50-16,-4 23-20 15,-6 13-59-15,-4 8-88 16,1 0-102 0,4-5-44-16,0-15-90 15,-5-13-137-15,-3-15-140 16,-1-16-53-16,2-16-2 16,2-7 54-16,6-10 70 15,10-6 43-15,7-5 36 16,9-4 57-16,17-2 49 15,10 0 46-15,13 2 8 16,11 2-135-16,4-9-316 16,-4 12 0-16,-3-4 0 15</inkml:trace>
  <inkml:trace contextRef="#ctx0" brushRef="#br0" timeOffset="99328.07">29796 3583 2982 0,'-18'8'119'15,"-11"13"32"-15,-2 5 5 16,-1 10 3-16,11 0 0 16,15 5-26-16,3-5-50 15,11-5-45-15,7-11-63 16,4-9-157-16,5-11-37 16,3-13-15-16,-1-10 57 15,-5-6 74-15,-4-4 43 16,-4-6 83-16,-4 8 73 15,-1 8 30-15,-5 10 107 16,-2 20 118 0,-7 25 35-16,-9 24 7 15,-6 25-13-15,-2 21 22 16,-2 18 29-16,-5-1-57 16,1-8-23-16,-1-5 15 15,-11-11-44-15,-2-20-52 16,7-12-157-16,-2-11-151 15,8-20-194-15,12-22-341 16,6-56-777-16,7 15 0 16,10-25 0-16,14-24 0 15</inkml:trace>
  <inkml:trace contextRef="#ctx0" brushRef="#br0" timeOffset="99544.63">29984 3896 3133 0,'-13'38'7'16,"-5"8"-19"-16,1 5-95 15,4-2-155-15,7-21-289 16,3-17 0-16,3-11 0 15,0-10 0-15</inkml:trace>
  <inkml:trace contextRef="#ctx0" brushRef="#br0" timeOffset="99720.08">29972 3902 2152 0,'30'-41'122'0,"10"-4"20"16,3-4 12-16,5 4 4 16,-16 26 15-1,-14 19 14-15,-12 12 17 0,-14 13 18 16,-19 7 8-16,-12 1-96 15,-6 4-21 1,-5 0-57-16,5-10-136 16,26-11-713-16,8-4 0 15,8-8 0-15,15-9 0 16</inkml:trace>
  <inkml:trace contextRef="#ctx0" brushRef="#br0" timeOffset="99952.66">30597 3281 3562 0,'-9'21'118'0,"-2"15"33"16,-11 21 6-16,-5 17 8 15,0 3-3-15,-5 5-56 16,2-2-111-16,1-8-157 15,8-16-180-15,-6-8-440 16,-2-15 0-16,4-14 0 16,1-12 0-16</inkml:trace>
  <inkml:trace contextRef="#ctx0" brushRef="#br0" timeOffset="100046.59">30273 3822 1948 0,'30'-30'137'0,"16"-7"11"15,18-8 0-15,22-5-65 16,4 6-207-16,-2 12-344 15,-3 1 0 1,-8 2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40:41.164"/>
    </inkml:context>
    <inkml:brush xml:id="br0">
      <inkml:brushProperty name="width" value="0.05292" units="cm"/>
      <inkml:brushProperty name="height" value="0.05292" units="cm"/>
      <inkml:brushProperty name="color" value="#FF0000"/>
    </inkml:brush>
  </inkml:definitions>
  <inkml:trace contextRef="#ctx0" brushRef="#br0">5302 4048 2014 0,'-16'-4'96'0,"2"-2"29"16,-9-1 17-16,-1 0 10 16,8 4 4-16,1 1 6 15,-5 1 7 1,1 1 7-16,-7 0 5 16,-4 0-60-16,-11 1-34 15,-10 3-29-15,-12 4-11 16,-20 5-9-16,-13 9-7 15,-14 5 1-15,-9 7-2 16,-6 4 2-16,-3 8 7 16,4 8 12-16,3 2 26 15,9 10 18-15,13 7 8 16,15 8 2 0,24 7 2-16,26 9-7 15,22 6-4-15,34 4-13 16,35-1-12-16,36-5-12 15,38-4-23-15,48-10-12 16,38-10-12-16,30-8-6 16,31-17-11-16,29-9-5 15,20-13 2-15,7-14 7 16,9-10 0-16,-4-6-5 16,-5-10-31-16,-9-10-38 15,-18-13-24-15,-18-10-22 16,-26-16-13-16,-29-13 2 15,-31-12-3-15,-41-12-3 16,-35-6 4-16,-38-2 10 16,-38 0 41-1,-33 2 37-15,-39 2 21 16,-38 0 29-16,-42 4 32 16,-40 1 14-16,-43 3 7 15,-37 11-3-15,-29 9 3 16,-24 15-11-16,-26 14-5 15,-14 15-10-15,-14 14-10 16,-3 19-15-16,-3 17-42 16,4 17-50-1,11 19-122-15,30 16-88 16,27 13-379-16,44 23 0 16,49 11 0-16,44 9 0 15</inkml:trace>
  <inkml:trace contextRef="#ctx0" brushRef="#br0" timeOffset="4249.99">6881 6482 1742 0,'-18'-2'28'15,"-11"-2"15"-15,-1 2 20 16,-10 1 12-16,2 1 15 16,2 5 10-16,-4 2 11 15,-7 3 12-15,-9 8 6 16,-9 4-13-16,-7 5-13 16,-9 6-1-16,-11 9-5 15,0 3 11 1,3 8 2-16,11 1 3 15,10 2-2-15,20 0-9 16,21-1-6-16,16 1 8 16,25-3 3-16,34-5-12 15,29-5-16-15,33-8-22 16,31-10-17-16,20-10-18 16,15-9-14-16,12-6-9 15,7-11-6-15,-3-7-11 16,1-2-13-16,-15-6-6 15,-16-7 0-15,-14-2-1 16,-19-3 1 0,-16-3 5-16,-18-5 4 0,-14-6 1 15,-19-3-2 1,-21-5-3-16,-19-3 6 16,-19-3-2-16,-24-6-8 15,-24 1-10-15,-20-3 4 16,-27 7 1-16,-31 6-1 15,-26 12 3-15,-20 13-11 16,-25 11-14-16,-12 17-13 16,-8 16-15-1,-1 19-47-15,10 16-107 16,18-11-304-16,29 40 0 16,35-1 0-16,39-3 0 15</inkml:trace>
  <inkml:trace contextRef="#ctx0" brushRef="#br0" timeOffset="5200.14">8086 7350 3346 0,'-43'-8'-78'0,"-22"-2"17"15,-18-3 8-15,-22 0 3 16,4 2 4-16,-10 6-14 16,-13 2-27-16,-14 3-24 15,-17 6-10 1,-9 13 105-16,-11 4 37 15,2 12 17-15,-3 9 9 16,12 7 10-16,15 4 3 16,18 6 15-16,23 1 32 15,32 0 24-15,30-1 4 16,25-1-19-16,36 0-46 16,33-2-33-16,41-7-16 15,41-5-14-15,38-10-10 16,38-11-15-16,27-12-16 15,29-6-12 1,16-8 2-16,15-7-1 16,0-4-2-16,-11-3 2 15,-15-2 6-15,-29-4 15 16,-26-4 17-16,-19 0 24 16,-20-3 19-16,-21-5 15 15,-15-3 5-15,-17-3 5 16,-25-4 1-16,-25-2-1 15,-30-3-8-15,-23-2-17 16,-29-6-37-16,-32 0-37 16,-34-5-32-1,-38-3-20-15,-38 0-5 16,-34 1-5-16,-33-1-6 16,-20 10 3-16,-19 10 13 15,-16 6 23-15,0 20 31 16,2 11 23-16,4 11-24 15,14 18-83-15,35 15-144 16,21 8-223-16,42 17 0 16,45 4 0-16,36 3 0 15</inkml:trace>
  <inkml:trace contextRef="#ctx0" brushRef="#br0" timeOffset="6198.08">8764 8197 3831 0,'-39'-11'-44'16,"-13"-3"8"-16,-23-1 2 16,-21-6 0-16,-5 4-1 15,-19 1-11-15,-19 1-43 16,-25 5-56-16,-16 5-13 16,-18 4 58-16,-12 7 24 15,-7 9 16-15,5 5 18 16,4 7 29-1,14 8 26-15,13 3 37 16,26 6 56-16,24 2 61 16,27 5 13-16,35 2-12 15,30 5-31-15,27 3-21 16,35 3-18-16,35 3-20 16,42 1-22-16,35 0-20 15,37-10-13-15,35-10-5 16,24-11 0-16,20-14-8 15,19-12-3 1,14-5-7-16,2-6-5 16,-5-2-6-16,-1 0-6 15,-13 4-5-15,-17-2 0 16,-19-2 1-16,-20-2 4 16,-22-11 10-16,-20-4 5 15,-18-18 5-15,-26-9 1 16,-23-9-2-16,-31-13 2 15,-28-7-3-15,-26-3-8 16,-35-8-15-16,-31-3-13 16,-35 1-4-1,-36 3 4-15,-43 4 6 16,-40 4 9-16,-26 9 3 16,-31 8-5-16,-21 14-9 15,-11 24 1-15,-8 18-7 16,-7 25-15-16,4 21-43 15,7 29-95-15,35 13-188 16,18 29-232-16,37 5 0 16,47 4 0-16,48-4 0 15</inkml:trace>
  <inkml:trace contextRef="#ctx0" brushRef="#br0" timeOffset="13103.97">5314 3037 1638 0,'-6'20'156'15,"-3"16"49"-15,-4 11 29 16,-7 17 19-16,0 3 22 16,1 3 14-16,2 2 8 15,-2-5 2 1,6-6 1-16,-3-1-94 15,5-10-59-15,2-2-63 16,1-9-61-16,3-5-64 16,2-9-82-16,0-5-119 15,3-11-133-15,0-5-350 16,0-7 0-16,0-2 0 16</inkml:trace>
  <inkml:trace contextRef="#ctx0" brushRef="#br0" timeOffset="13405.75">4918 3413 2598 0,'0'0'60'15,"0"0"53"-15,11 3 30 16,7-3 11-16,15-3 15 16,12 3 8-16,14 0 5 15,5-3 15-15,0 2-4 16,-3-5-50-16,-4 0-97 16,-5 0-161-1,-3-1-234-15,-11 0-393 16,-9 1 0-16,-4 1 0 15,-8-1 0-15</inkml:trace>
  <inkml:trace contextRef="#ctx0" brushRef="#br0" timeOffset="13852.85">5571 3518 3861 0,'0'0'21'0,"0"0"23"16,0 0 10 0,3 0 11-16,8 0 3 15,5 0 3-15,9-2 1 16,8-6-18-16,0-5-29 15,-3-2-22-15,-7-5-21 16,-9-2-35-16,-9 0-14 16,-2 1-15-16,-11 0-3 15,-8 3 0-15,-5 7 13 16,-6 4 35-16,-9 7 59 16,0 7 42-16,1 11 23 15,2 14 31 1,3 3 22-16,7 12 14 15,11 6 3-15,6-2-5 16,6-6-29-16,11-3-69 16,8-9-126-16,10-12-188 15,19-16-655-15,5-5 0 16,2-14 0-16,5-9 0 16</inkml:trace>
  <inkml:trace contextRef="#ctx0" brushRef="#br0" timeOffset="14260.94">6052 3352 3152 0,'-16'1'129'15,"-9"9"53"-15,-14 6 32 16,-8 15 11-16,5 6 1 16,0 12 9-16,6 2-14 15,9-1-49-15,7-10-82 16,7-7-163-16,5-8-176 15,8-12-145-15,0-13-432 16,-3 0 0-16,-9-9 0 16,0-9 2829-16,-2-3-2431 15,-4-1 71-15,3-6 59 16,3-2 77 0,2 3 106-16,5 5 113 15,2 1 118-15,3 2 149 16,9 8 104-16,12 3 67 15,2 5-48-15,9 5-62 16,11 5-61-16,-2 14-57 16,-2 4-57-16,-7 6-34 15,-2 5-44-15,-5-1-74 16,-4-6-94-16,5-4-151 16,1-13-212-1,-4-3-368-15,-2-7 0 16</inkml:trace>
  <inkml:trace contextRef="#ctx0" brushRef="#br0" timeOffset="14542.86">6289 3158 2846 0,'2'2'95'0,"1"6"46"15,0 9 43-15,0 14 18 16,3 11 3-16,-2 10 6 16,1 4-5-1,1 2-23-15,-1-4-55 16,-2-6-129-16,4-8-172 16,3-9-213-16,-6-12-382 15,-3-2 0-15,1-13 0 16,-7-4 0-16</inkml:trace>
  <inkml:trace contextRef="#ctx0" brushRef="#br0" timeOffset="14716.04">6116 3491 3119 0,'0'-3'80'0,"0"2"3"16,2-3 8-16,10-1 10 15,12 1 3 1,15 0-17-16,9-2-39 15,8-2-58-15,4-5-107 16,-4-3-159-16,7 5-58 16,0 1-261-16,-4 1 0 15,-3 5 0-15,-13 4 0 16</inkml:trace>
  <inkml:trace contextRef="#ctx0" brushRef="#br0" timeOffset="15168.88">5659 3830 3208 0,'-6'1'34'0,"1"2"10"16,2-1 2-16,0 0 12 16,9 2 15-16,14 3 6 15,16-4 0-15,21 0 4 16,23-2 27-16,21-5 2 16,17-2-17-16,12-4-8 15,4 1-21-15,-1-3-84 16,-11 2-198-16,-17-14-572 15,-17 17 0-15,-23 0 0 16</inkml:trace>
  <inkml:trace contextRef="#ctx0" brushRef="#br0" timeOffset="29308.26">6964 1962 1130 0,'0'0'90'0,"0"0"34"16,0 0 24-16,0 0 24 16,0 0 23-1,0 0 26-15,0 0 20 16,0 0 19-16,0 0 23 15,0 0-43-15,0 0-28 16,0 0-28-16,0 0-18 16,3 2 22-16,0 9-11 15,0 10-14-15,0 8-14 16,4 8-12-16,-4 11-19 16,6-4-12-16,-4-1-8 15,3-5-18 1,0-1 8-16,1-10-50 15,-1-5-14-15,4-8-12 16,3-5-1-16,1-7-6 16,4-7 5-16,3-7-1 15,-1-8-1-15,-5-7 19 16,-4-10-20-16,-5-5-1 16,-5-3-5-16,-2 3-33 15,3 1-58-15,0 7-65 16,3 3-134-16,4 8-183 15,0-2-346-15,-1 13 0 16,-4 5 0 0</inkml:trace>
  <inkml:trace contextRef="#ctx0" brushRef="#br0" timeOffset="29564.96">7390 1937 2718 0,'0'2'103'16,"0"9"22"-16,0 10 11 15,0 8 11-15,0 12 14 16,-4 7 8 0,0 2 4-16,-2-1 2 0,2-8-8 15,1-2-89 1,1-11-108-16,1-3-112 15,2-11-172-15,1-17-419 16,-1 3 0-16,-1-5 0 16,2-9 0-16</inkml:trace>
  <inkml:trace contextRef="#ctx0" brushRef="#br0" timeOffset="29785.58">7233 1982 2646 0,'1'0'61'15,"10"-1"22"-15,9-1 5 16,13-1 0-16,9-2 1 16,14-2-16-16,-2-3-88 15,3-5-167-15,-7-17-404 16,-5 18 0-16,-11 0 0 15,-7 3 0-15</inkml:trace>
  <inkml:trace contextRef="#ctx0" brushRef="#br0" timeOffset="30653.13">7035 2655 1965 0,'0'-2'140'0,"0"-1"33"15,0-1 16-15,0 2 21 16,0-2 11-16,3 2 10 15,1-1 21-15,-1 3 42 16,3 0 28-16,-3 11-78 16,3 9-32-16,-4 10-17 15,1 8-22 1,-2 9-18-16,6-5-4 16,-4-2-3-16,5-6-10 15,1-9-54-15,1-7-37 16,3-6-6-16,2-6-21 15,6-5-18-15,1-8-4 16,1-10-8-16,-3-8-14 16,-3-8-16-16,-6-9-31 15,-5-1-5-15,-4 3-31 16,-2 3-47-16,0 3-67 16,0 8-111-16,4 2-160 15,-4-7-323 1,0 21 0-16,3 1 0 15,0 3 0-15</inkml:trace>
  <inkml:trace contextRef="#ctx0" brushRef="#br0" timeOffset="30933.1">7438 2585 2643 0,'0'9'83'15,"0"3"31"-15,0 9 24 16,0 11 24 0,0 5 4-16,0 2 17 15,0 6 10-15,0-8 1 16,0-2 2-16,3 0-40 16,-2-7-46-16,4-8-60 15,2 0-61-15,4-6-74 16,1-6-78-16,2-6-130 15,8-10-474-15,-11-3 0 16,-5-1 0-16,1-9 0 16</inkml:trace>
  <inkml:trace contextRef="#ctx0" brushRef="#br0" timeOffset="31130.21">7412 2638 2204 0,'0'-4'72'16,"0"-1"19"-16,1 1 6 16,7-5 1-16,6 0-7 15,5 2-38-15,7-1-73 16,4-2-94-16,5-1-400 16,-15 7 0-16,-4 0 0 15,-7 1 0-15</inkml:trace>
  <inkml:trace contextRef="#ctx0" brushRef="#br0" timeOffset="31341.95">7415 2775 2259 0,'0'5'100'0,"6"-1"9"16,5-4 1-16,7 1-1 15,6 1-42-15,6-8-91 16,3 0-147-16,-6 2-340 16,-4-4 0-16,-7 0 0 15,-5 3 0-15</inkml:trace>
  <inkml:trace contextRef="#ctx0" brushRef="#br0" timeOffset="32107.87">7113 3299 2250 0,'0'-3'107'0,"0"0"23"16,6 1 9 0,0 1 30-16,0 2 32 15,6 5 48-15,0 10 33 16,-2 6 16-16,-2 14 12 15,1 3-70-15,-6 7-39 16,2-7-23-16,2 0-6 16,-1-10-24-16,0-4-32 15,2-8-55-15,-2-7-38 16,4-5-26 0,1-7-21-16,2-7-2 15,-4-9-9-15,-1-7-4 16,-2-7-11-16,-5-7-20 15,-1-1-9-15,0-5-13 16,0 5-29-16,0 4-42 16,0 4-86-16,8 4-162 15,-5 4-371-15,4 14 0 16,2 3 0-16,2 3 0 16</inkml:trace>
  <inkml:trace contextRef="#ctx0" brushRef="#br0" timeOffset="32468.17">7602 3265 2038 0,'0'-2'101'15,"0"-3"26"-15,1-1 3 16,-1 0 2-16,-3 1-2 16,-7 4 2-16,-2 2 14 15,-8 7 15-15,-6 9 23 16,1 8-33 0,-2 12-20-16,6 9 2 15,6 0 9-15,9 0 0 16,3-3 5-16,12-5-1 15,6-8-29-15,10-8-65 16,4-6-79-16,10-9-130 16,5-7-201-16,-11 0-422 15,-5-4 0-15,-6 1 0 16</inkml:trace>
  <inkml:trace contextRef="#ctx0" brushRef="#br0" timeOffset="34469.67">7812 1973 766 0,'0'0'58'16,"0"0"20"-16,0 0 17 15,0 0 19 1,0 0 23-16,0 0 25 16,0 0 22-16,0 0 18 15,0 0 16-15,0 0-15 16,0 0-10-16,0 0-3 15,0 0-7-15,0 0-10 16,0 0-16-16,0 0-12 16,0 0-11-16,0 0-4 15,0 3-1-15,-3 2 2 16,-2-1-7-16,2 2-8 16,-2 3 2-1,-1-2-2-15,4-2-2 16,4-3-12-16,-4 2-12 15,10-3-6-15,10-8-35 16,14-7-70-16,13-9-113 16,15-13-255-16,0-5-441 15,-1-3 0-15,-8 0 0 16,-9 6 0-16</inkml:trace>
  <inkml:trace contextRef="#ctx0" brushRef="#br0" timeOffset="35088.65">7909 2634 1924 0,'0'0'67'15,"0"1"24"-15,-3 6 17 16,-4 1 16-16,0 7 17 16,0 0 15-1,-1 1 7-15,4-3 4 16,2-6 6-16,5-4-27 15,11-1-33-15,11-13-51 16,8-5-104-16,18-11-168 16,1-13-426-16,-1-2 0 15,-3 3 0-15,-6 0 0 16</inkml:trace>
  <inkml:trace contextRef="#ctx0" brushRef="#br0" timeOffset="35730.64">7990 3304 2032 0,'-1'4'106'16,"-2"2"28"-16,-2 4 16 16,1 1 14-16,-1 3 12 15,2-3 13-15,0 0 5 16,3-4 0-16,0-2 10 15,6-5-61 1,12-6-51-16,9-11-64 16,12-5-129-16,20-12-230 15,-6-7-343-15,1-3 0 16,-5-3 0-16,-6 3 0 16</inkml:trace>
  <inkml:trace contextRef="#ctx0" brushRef="#br0" timeOffset="39668.55">7177 3129 501 0,'-9'0'25'16,"-4"0"6"-16,-4 3 8 15,-5 4 7-15,2 0 15 16,2 5 34-16,2 5 31 15,-1 4 27-15,2 2 19 16,3 11 0-16,3 6-5 16,1 7-6-16,7 8-6 15,-1 5-2 1,7-3-11-16,7 1-30 0,6-2-31 16,9-6-25-16,9-6-18 15,11-4-4-15,5-8 3 16,4-6 2-1,6-6 9-15,7-11 4 16,2-4 0-16,3-11-2 16,4-9 0-16,-7-3-2 15,1-5-2-15,-11-8-9 16,-9-2-10-16,-9-1-3 16,-11 1-12-16,-9-2-3 15,-10-2-6-15,-7-1-1 16,-3-3 0-16,-6-1 3 15,-6-4 1-15,-6-3 2 16,-10 0 2-16,-10 1 6 16,-10 1 9-1,-11 5 5-15,-12 10 4 16,-5 7-3-16,-4 9-12 16,-3 11-23-16,-3 10-45 15,5 11-82-15,9 9-128 16,2 11-300-16,12 8 0 15,13-2 0-15,13-3 0 16</inkml:trace>
  <inkml:trace contextRef="#ctx0" brushRef="#br0" timeOffset="40418.33">7316 2534 1653 0,'-12'-5'83'0,"-3"1"35"15,-6-2 16-15,-2-2 4 16,8 4 2-16,-3 4 0 16,1-3 1-16,-4 2-2 15,-4 5 0-15,-5 5-34 16,-5 7-38-16,-4 6-18 16,-5 14-3-16,2 9 0 15,7 11 3-15,7 9 4 16,11 6-1-16,10 0 2 15,18-3-1 1,14-7-1-16,11-11-9 16,17-8-16-16,13-14-12 15,8-11-3-15,6-10-4 16,7-9-4-16,5-12 2 16,-1-9 2-16,0-7 0 15,-7-7 1-15,-15-5-4 16,-13-4 1-16,-18-2 0 15,-22 0-1-15,-8-1 5 16,-18 1-5-16,-15 0-2 16,-15 2-2-1,-10 2-1-15,-17 2-2 16,-9 9-2-16,-5 9-18 16,-6 12-43-16,-6 6-73 15,0 11-117-15,31 3-374 16,-22 15 0-16,15 3 0 15,18 2 0-15</inkml:trace>
  <inkml:trace contextRef="#ctx0" brushRef="#br0" timeOffset="41128.33">7138 1721 1560 0,'-15'-2'74'15,"-5"-3"14"-15,-5 1 3 16,-8 2 3-16,3 2 19 15,-2 11 22-15,-5 9 23 16,-1 17 19 0,2 13 9-16,1 17-34 15,7 12-27-15,7 7-12 16,11 1-1-16,6-8 1 16,13-6-17-16,9-9-20 15,12-11-21-15,11-8-14 16,14-12-6-16,9-12-7 15,11-9-2-15,5-12-2 16,4-9-4-16,2-11-3 16,0-6-4-1,-2-12-3-15,-3-8-6 0,-10-6-14 16,-9-10-7 0,-14-4 0-16,-14-7-12 15,-20-4-12-15,-11-4-14 16,-20 1-32-16,-17-1-13 15,-19 6 1-15,-13 9 14 16,-20 14 14-16,-9 14-1 16,-11 24-6-16,-6 18-34 15,-5 25-35-15,4 25-77 16,6 13-274 0,12 43 0-16,20 21 0 15,18 15 0-15</inkml:trace>
  <inkml:trace contextRef="#ctx0" brushRef="#br0" timeOffset="44666.13">8422 2547 1140 0,'0'0'78'0,"0"-1"13"16,0 1 12-16,-3 0 17 15,6 0 23 1,-6 0 24-16,3 0 18 15,0 0 13-15,0 0 10 16,-1 0-43-16,1 0-11 16,-5 0 6-16,-4 8-4 15,0 7-9-15,-4 4-14 16,-1 6-21-16,4 0-16 16,5-7-13-16,2-3-8 15,1-6-10-15,4-5-17 16,-2-3-20-16,3-4-11 15,2-8-8-15,5-8-12 16,1-4-17 0,2-6-10-16,-1-6-2 15,-3 5 0-15,-3 2 0 16,-2 6 6-16,-2 7 4 16,-2 6 7-16,0 7 11 15,-2 7 7-15,1 8 17 16,-2 4 11-16,2 5 4 15,1 3 0-15,7-3 2 16,2-6-1-16,10-4-5 16,6-7-18-16,12-1-39 15,6-13-48 1,2-7-52-16,3-12-46 16,-7-5-22-16,-7-11-12 15,-5-7-2-15,-11 1 3 16,-11 2 23-16,-4 9 35 15,-3 10 55-15,-1 10 78 16,-4 12 84-16,-5 15 70 16,-5 14 36-16,-2 12 28 15,-2 15 7-15,5 7-4 16,4 2-15 0,7-2-49-16,1-3-76 15,7-9-138-15,11-11-208 16,-5-7-385-16,8-12 0 15,5-9 0-15</inkml:trace>
  <inkml:trace contextRef="#ctx0" brushRef="#br0" timeOffset="44887">8917 2522 2470 0,'-3'16'29'15,"3"2"13"-15,5 1 5 16,4-3-2 0,15-11-25-16,3-7-29 15,6-8-31-15,-4-5-20 16,-6-7-32-16,-6-5-50 16,-6-4-68-16,-2-1-210 15,-6 7 0-15,-6 6 0 16</inkml:trace>
  <inkml:trace contextRef="#ctx0" brushRef="#br0" timeOffset="45218.85">9378 1982 2013 0,'0'0'103'16,"-3"7"33"-16,-3 14 21 15,-3 15 27-15,-3 12 18 16,-6 18 16-16,1 8 17 16,-7-2 13-1,3-3-8-15,6-3-45 0,3-7-78 16,3-7-70-1,4-10-78-15,5-11-117 16,-1-10-102-16,2-14-159 16,-2-3-242-16,-2-5 0 15,-6-5 0-15,0-9 0 16</inkml:trace>
  <inkml:trace contextRef="#ctx0" brushRef="#br0" timeOffset="45395.31">9099 2496 2096 0,'2'-2'76'16,"1"2"26"-16,9-2 5 16,10 2 0-1,9-3-7-15,3-1-16 16,4 3-54-16,0-4-106 16,4-4-449-16,-18 5 0 15,-9 1 0-15,-4 0 0 16</inkml:trace>
  <inkml:trace contextRef="#ctx0" brushRef="#br0" timeOffset="45899.82">9142 2131 2205 0,'0'-11'124'16,"0"-2"23"-16,0-3 6 15,0 3 2-15,0 1 5 16,0 6 7-16,3 4 24 15,-3 8 37-15,3 13 3 16,-3 19-55-16,-2 11-31 16,-6 15-14-16,-1 6-5 15,-4-2-1 1,4-4-2-16,0-8-20 16,2-7-89-16,5-8-122 15,4-8-173-15,11-19-582 16,-1-3 0-16,6-9 0 15</inkml:trace>
  <inkml:trace contextRef="#ctx0" brushRef="#br0" timeOffset="46080.06">9428 2479 2802 0,'-3'13'37'15,"0"6"-12"-15,-2 4-56 16,2 2-114-16,4-15-392 16,-1 2 0-16,0-7 0 15,0-3 0-15</inkml:trace>
  <inkml:trace contextRef="#ctx0" brushRef="#br0" timeOffset="46250.09">9469 2319 3057 0,'0'-19'131'0,"-1"-2"3"16,1 2-8-16,0-2-67 15,1 10-111 1,4 7-167-16,4-5-428 16,5 9 0-16,2 5 0 15,7-3 0-15</inkml:trace>
  <inkml:trace contextRef="#ctx0" brushRef="#br0" timeOffset="46449.78">9621 2328 2930 0,'-17'7'150'16,"-10"5"50"-16,-5 7 28 16,-1 10 11-1,15 4-2-15,4-1-9 16,11 0-32-16,5-4-80 15,5-3-92-15,8-10-236 16,14-8-655-16,-5-3 0 16,2-4 0-16,1-4 0 15</inkml:trace>
  <inkml:trace contextRef="#ctx0" brushRef="#br0" timeOffset="46711.02">9765 2097 2584 0,'0'-8'147'0,"0"0"27"16,-2 5 37-1,2 4 31-15,-1 17 16 16,-5 23 3-16,-4 12 1 16,-3 8 1-16,1 6-2 15,-1-7-140-15,7-5-63 16,-1-8-98-16,6-9-137 15,1-12-194-15,14-12-479 16,-4-6 0-16,4-6 0 16,3-6 0-1</inkml:trace>
  <inkml:trace contextRef="#ctx0" brushRef="#br0" timeOffset="46987.36">9850 2436 2402 0,'-1'0'187'16,"-7"0"52"-16,-2 9 35 15,1 2 10-15,-2 4 2 16,-1 3 6-16,11 0-2 16,-1-3 2-16,2-3 3 15,8-6-140-15,1-4-89 16,6-6-78-16,6-6-49 16,1-4-10-1,0 0 1-15,-4-4 1 16,-6 5 18-16,-6 3 8 15,-5 4 11-15,1 3 22 16,-5 6 25-16,-3 3 3 16,4 1-61-16,1 2-133 15,8-3-249-15,-2-2-381 16,11 0 0-16,4-8 0 16,10 0 0-16</inkml:trace>
  <inkml:trace contextRef="#ctx0" brushRef="#br0" timeOffset="47237.52">10154 2204 3778 0,'-17'9'116'16,"1"7"14"-16,-3 12 1 15,7 8-2-15,9 6 1 16,4 2 2-16,-1 2 4 15,2-2 0-15,-7-9 1 16,-1-1-93-16,-4-9-57 16,1-4-115-16,-5-9-200 15,8-23-578-15,3 8 0 16,8-4 0 0</inkml:trace>
  <inkml:trace contextRef="#ctx0" brushRef="#br0" timeOffset="47558.47">10263 2329 3096 0,'9'-2'158'0,"6"-1"11"16,8 0 5-16,4-3 0 16,0 0 0-16,1-3-15 15,-6-1-21 1,0-2-3-16,-6-6-8 15,-10-3-122-15,-2-3-46 16,-4 4-15-16,-8-1-4 16,-8 7 16-16,-4 10 31 15,-10 8 49-15,-12 14 44 16,1 12 12-16,3 9 17 16,13 9 4-16,7 3 13 15,13-3 2-15,10-8-42 16,10-4-99-16,0-10-183 15,37-9-775 1,-26-3 0-16,-2-9 0 16,-4-3 0-16</inkml:trace>
  <inkml:trace contextRef="#ctx0" brushRef="#br0" timeOffset="47998.54">8573 2993 3485 0,'27'0'-20'16,"18"-3"2"-16,20-3 15 15,28-1 7-15,21-4 7 16,16-3 6-16,17 2 9 16,10 2 3-1,1 2-14-15,0 1-79 0,0-2-229 16,-21 6-344-16,-20 2 0 16,-22-3 0-1,-21-3 0-15</inkml:trace>
  <inkml:trace contextRef="#ctx0" brushRef="#br0" timeOffset="72156.92">15531 4323 1389 0,'-100'24'-3'15,"-28"12"34"-15,-24 12 17 16,-21 10 10-16,50 2 11 16,21 0 5-16,17-1-1 15,22 0 6-15,21-3-11 16,19-6 34-16,16-4-53 16,17-7-74-16,20-6-43 15,17-5-10-15,18-6-10 16,25-2 2-16,16-2 11 15,15 0-2 1,18-2 21-16,12 8 86 0,17 1 43 16,22 6 72-16,16 1 54 15,23 7 20 1,25-1 7-16,9-2-6 16,16-4-8-16,13-2-13 15,-5-7-48-15,-4-13-155 16,-6-5-90-16,-17-18-65 15,-25-18-40-15,-25-15-15 16,-30-13 8-16,-31-18 38 16,-35-10 46-16,-29-7 52 15,-32-2 74-15,-32-2 108 16,-26 0 74-16,-34 3 42 16,-32-5 32-1,-34 2 4-15,-30 3-18 16,-36 11-43-16,-35 6-62 15,-35 17-55-15,-37 11-34 16,-41 6-28-16,-33 13-3 16,-22 8-2-16,-10 12-19 15,1 11-14-15,16 19-6 16,16 17-34-16,33 24-1 16,41 19-41-16,58 21-140 15,50 7-422 1,58 25 0-16,53 8 0 15,39 1 0-15</inkml:trace>
  <inkml:trace contextRef="#ctx0" brushRef="#br0" timeOffset="74306.92">18452 3541 1548 0,'-6'-1'112'0,"-1"-5"22"16,-1 2 8-16,0-4 8 15,0 2 7-15,3 0 9 16,-1-1 10-16,-3 1 12 16,-5 4-1-1,1-2-63-15,-10 4-39 0,-5 0-9 16,-5 0 1-16,-4 6 15 15,-8 13 5-15,3 6 9 16,3 8 14-16,6 13-3 16,10 1 1-1,14 1-2-15,11-3-12 16,11 1-17-16,14-10-15 16,8-2-30-16,1-8-38 15,8-6-54-15,-7-8-87 16,0-5-126-16,0-5-163 15,-3-4-278-15,-7-3 0 16,1-7 0-16,1-1 0 16</inkml:trace>
  <inkml:trace contextRef="#ctx0" brushRef="#br0" timeOffset="74623.2">18580 3737 2420 0,'-3'1'106'0,"-3"4"40"16,2 8 28-16,-2 5 12 15,4 4-3-15,-1 4 1 16,4 1-7-16,6-8 2 16,0-3 7-16,10-4-53 15,3-9-61-15,3-3-43 16,-2-7-24-16,-4-5-17 15,-11-6 2 1,-6-2 1-16,-6 0-2 16,-11-5-19-16,-4 8-47 15,2 4-80-15,-4 2-131 16,14 2-429-16,-1 7 0 16,7 0 0-16,7 2 0 15</inkml:trace>
  <inkml:trace contextRef="#ctx0" brushRef="#br0" timeOffset="74981.78">18743 3784 1982 0,'0'13'148'0,"0"6"19"16,0 6 15 0,0 1 6-16,0-1 2 15,0-4 3-15,0-4 3 16,0-4 6-16,0-5-5 15,0-7-114-15,3-4-46 16,1-6-21-16,5-8-15 16,6-7-6-16,8-4-3 15,4-2 0-15,-3 0-1 16,0 4-3-16,-4 8 10 16,-5 4 18-1,-7 8 8-15,2 2 9 16,-3 8 12-16,-1 4 16 15,-1 8-2-15,2 3-1 16,-4 4 0-16,-3 2-14 16,3-2-59-16,2-5-118 15,7-6-165-15,4-10-440 16,-3 1 0-16,6-9 0 16</inkml:trace>
  <inkml:trace contextRef="#ctx0" brushRef="#br0" timeOffset="75187.45">19209 3541 2412 0,'0'2'109'16,"0"10"24"-16,0 9 12 16,-3 11 2-16,0 1 0 15,-1 14-15-15,-3-2-55 16,2-6-128-16,3-10-163 15,-2 0-393-15,-2-10 0 16,-4-5 0-16,2-9 0 16</inkml:trace>
  <inkml:trace contextRef="#ctx0" brushRef="#br0" timeOffset="75324.33">19113 3781 2872 0,'8'-5'57'0,"3"-4"-8"15,8 1-89-15,9-6-191 16,2-13-310-16,0 18 0 16,4 1 0-16,-6-3 0 15</inkml:trace>
  <inkml:trace contextRef="#ctx0" brushRef="#br0" timeOffset="75465.21">19426 3720 2439 0,'0'14'96'0,"0"4"-9"15,0 4-99 1,2-4-190-16,-2-1-279 16,-2-5 0-16,2-9 0 15,0-1 0-15</inkml:trace>
  <inkml:trace contextRef="#ctx0" brushRef="#br0" timeOffset="75589.81">19492 3513 3303 0,'7'-17'33'0,"0"-1"-65"16,3-4-167-16,4-9-422 15,-2 19 0-15,-5 7 0 16</inkml:trace>
  <inkml:trace contextRef="#ctx0" brushRef="#br0" timeOffset="75984.7">19610 3724 2458 0,'-3'17'132'0,"0"2"14"15,-4 4 3-15,1 2 4 16,2-11 2-1,0-5 5-15,2-4 12 16,1-3-13-16,1-2-11 16,0-7-110-16,4-2-27 15,6-9-16-15,7-6-2 16,6 0-3-16,-1 2 3 16,-2 1 3-16,-4 11-1 15,-7 4 37-15,-2 1 39 16,-3 12 16-16,-4 4 4 15,0 7 7 1,-4 7-3-16,1 0-4 0,-1 2-29 16,1-5-82-16,0-3-153 15,13-9-234-15,-7-1-367 16,7-7 0 0,4-3 0-16</inkml:trace>
  <inkml:trace contextRef="#ctx0" brushRef="#br0" timeOffset="76232.98">19810 3767 2830 0,'-3'7'165'0,"3"2"26"15,0 5 8-15,0 0 7 16,0-4 6-16,0-1 16 16,3-1 29-16,9-5 3 15,0-2 7 1,1-5-117-16,1-4-60 15,-1-4-70-15,-3-2-108 16,3-5-165-16,7-10-693 16,-5 7 0-16,-2-3 0 15,5 1 0-15</inkml:trace>
  <inkml:trace contextRef="#ctx0" brushRef="#br0" timeOffset="76497.66">20063 3633 3580 0,'-7'12'172'0,"-3"6"20"15,3 4 7-15,2 6-4 16,5-3-6-16,6-4-4 16,10-4-1-16,1-5 4 15,6-7 0-15,5-5-116 16,-1-5-54-16,-4-5-21 15,-6-8 2-15,-7-2 10 16,-6-10 2-16,-4-3-9 16,-13-4-34-16,-2 3-54 15,-11 8-111-15,-7 8-263 16,-12 11-461 0,-2 14 0-16,-4 5 0 15</inkml:trace>
  <inkml:trace contextRef="#ctx0" brushRef="#br0" timeOffset="76908.52">19137 4261 2892 0,'44'-9'13'0,"21"-2"24"15,25-5 47-15,26-1 39 16,5 2 12-16,14 6 10 16,6 2-4-16,-1 7-49 15,-8 0-160-15,-11-5-650 16,-23 6 0-16,-16 3 0 15,-16-4 0-15</inkml:trace>
  <inkml:trace contextRef="#ctx0" brushRef="#br0" timeOffset="77525.97">20796 3943 3777 0,'0'8'47'15,"0"7"31"-15,0 6 16 16,0 8 6-16,0 2 0 15,0-4 1-15,0 1-1 16,0-12 6 0,-2-7-12-16,0-3-46 15,1-5-56-15,-1-8-38 16,1-5-18-16,1-9-7 16,1-7-2-16,7-8 6 15,4-1-1-15,9 0-4 16,8 4 11-16,2 8 27 15,-2 7 43-15,0 9 25 16,-6 5 27 0,-9 14 18-16,-3 11 5 0,-5 5-1 15,-5 11 5 1,-1 0 0-16,-1 1-39 16,1-8-100-16,1-3-220 15,2-18-595-15,6 1 0 16,5-7 0-16,9-9 0 15</inkml:trace>
  <inkml:trace contextRef="#ctx0" brushRef="#br0" timeOffset="77736.78">21200 3977 3620 0,'0'7'114'0,"0"0"36"15,0 1 0 1,0 5 12-16,11-2 6 15,4-1 6-15,7-5-4 16,4 1-38-16,9-6-82 16,-11-3-191-16,13-11-304 15,-20-2-415-15,-5-4 0 16,-15-6 0-16,-4-8 0 16</inkml:trace>
  <inkml:trace contextRef="#ctx0" brushRef="#br0" timeOffset="77875.72">21318 3622 3466 0,'-13'4'19'0,"-1"3"-9"16,-4 7-110-16,7 1-579 16,0 6 0-16,10 4 0 15</inkml:trace>
  <inkml:trace contextRef="#ctx0" brushRef="#br0" timeOffset="78591.23">21484 3963 3314 0,'-3'17'122'16,"3"2"54"-16,-4 6 24 16,1 3 4-16,3-7 0 15,0-6 1-15,0-4-13 16,0-4-27-16,-1-4-49 16,2-3-96-16,2-3-66 15,7-6-56-15,6-5-26 16,3-3-4-16,4-2 0 15,0 1 6-15,-4 7 18 16,-2 4 54-16,-4 4 72 16,-1 6 48-16,-5 2 10 15,1 6 14-15,-2 0 6 16,-4 3 1 0,-1 0 3-16,-1-3-5 15,0-2-5-15,3-2-30 16,-3-6-40-16,4 1-10 15,2-7-4-15,7-3-7 16,-1-6 2-16,8 0-3 16,3-4-2-16,-4 0 6 15,0 3 11-15,-2 4 10 16,-1 2 22-16,-6 5 14 16,4 4 3-16,3-3 1 15,-2 3 0-15,2 3-1 16,1-2 10-1,-5 2-6-15,-1-1-10 16,0 0-4-16,-4-2-29 16,-2 0-48-16,-2-4-39 15,-2-3-50-15,-2-7-36 16,-7 0-4-16,-4-1-10 16,-7 4 1-16,-2 9 20 15,-2 2 39-15,1 3 40 16,6 10 42-16,0 5 36 15,9 0 34 1,3 7-24-16,4-2-94 16,8-6-192-16,5-11-569 15,2 2 0-15,5-8 0 16,0-4 0-16</inkml:trace>
  <inkml:trace contextRef="#ctx0" brushRef="#br0" timeOffset="79002.44">22034 3988 4066 0,'12'0'98'0,"-1"5"14"16,1 4 14-16,1 4 6 16,-7 5-4-16,-6 4 0 15,4-4-22-15,-4-1-36 16,0-3-16 0,0-6-54-16,0-5-37 15,0-3-9-15,-4-2-8 16,4-5-8-16,0-5-27 15,4-3-49-15,2-6-44 16,8-4-20-16,3 0-9 16,7 1 4-16,0 3 43 15,-4 5 38-15,-8 7 43 16,-6 5 78-16,-3 6 69 16,-3 6 77-16,0 3 72 15,3 5 57-15,0-3 42 16,4 5 6-1,-1-9-38-15,4-2-41 16,1-4-52-16,5-2-98 16,-6-4-76-16,4-3-76 15,-5-2-86-15,-3-3-137 16,4-6-237-16,-1-1-380 16,0-3 0-16,12-1 0 15,2-4 0-15</inkml:trace>
  <inkml:trace contextRef="#ctx0" brushRef="#br0" timeOffset="79247.56">22537 3756 3448 0,'-7'-3'173'0,"-3"1"31"16,1-2 29 0,-1 2-9-16,4 6-5 15,3 7-5-15,4 7 1 16,-1 9-2-16,2 6-1 15,-2 3-107-15,0 3-66 16,2-3-30-16,-6-4-21 16,-2-1 11-16,-6-5-2 15,-7-3-39-15,-4-4-139 16,6-3-258 0,-7-6-527-16,5-4 0 0,2-3 0 15</inkml:trace>
  <inkml:trace contextRef="#ctx0" brushRef="#br0" timeOffset="79576.78">21500 4496 1930 0,'105'2'168'0,"44"-1"2"16,41 6-96-16,75-5-542 16,-71 4 0-16,-9 4 0 15,-15-5 0-15</inkml:trace>
  <inkml:trace contextRef="#ctx0" brushRef="#br0" timeOffset="89668.78">18946 4972 1730 0,'-6'0'3'0,"1"0"20"0,1 0 31 16,1 0 19-16,1 0 8 15,2 0 12 1,0 0 27-16,-1 0 25 0,-2 0 25 15,3 0 14 1,-3 0 8-16,3 0-4 16,0 0-15-16,0 0 8 15,0 0-3-15,3 0-9 16,4 0-16-16,20 2-3 16,16-2 4-16,15 5 0 15,22-1 0-15,13-1-21 16,8-2-15-16,2 5-25 15,0-3-5-15,-2-1-4 16,-7 5-8 0,-12 2-22-16,-9-2-39 15,-12 0-28-15,-14 2-37 16,-13-3-34-16,-10-3-53 16,-10 0-56-16,-6-3-59 15,-7 2-66-15,1-2-92 16,-2-4-335-16,-3 0 0 15,0 0 0-15,-3-7 0 16</inkml:trace>
  <inkml:trace contextRef="#ctx0" brushRef="#br0" timeOffset="89986.62">19945 4855 2055 0,'-9'-7'86'16,"-3"0"53"-16,3 1 52 15,3 0 28-15,3 3 1 16,9 1 8-16,6 4 8 16,9-2 24-16,8 0 21 15,12 7-40-15,4 1-26 16,-5 7-49-16,1 3-52 16,-12 3-27-16,-8 0-2 15,-14 2-6-15,-4-2-7 16,-15 1-21-16,-10 4-22 15,-12 1-35 1,-3-4-36-16,-6 2-69 16,6-3-91-16,13-5-155 15,13-9-510-15,7 5 0 16,4-7 0-16,8-3 0 16</inkml:trace>
  <inkml:trace contextRef="#ctx0" brushRef="#br0" timeOffset="90375.99">20707 4824 3951 0,'1'0'-24'16,"-1"-2"32"-16,3 2 41 16,0 4 25-16,2 7 13 15,-2 7 11-15,1 10 7 16,-4 7 4-16,0 2 1 15,0-1 27-15,0-1-57 16,0-7-112 0,0-4-144-16,0-6-198 15,0-11-466-15,3-3 0 16,-3-1 0-16,3-12 0 16</inkml:trace>
  <inkml:trace contextRef="#ctx0" brushRef="#br0" timeOffset="90564.14">20593 4822 3927 0,'6'-6'-23'16,"11"1"10"-16,11-2 8 15,11 0-1-15,7 3-8 16,14 2-28-16,1 2-46 15,-7 0-91-15,3 0-148 16,-13-4-319-16,-14 8 0 16,-15 3 0-16</inkml:trace>
  <inkml:trace contextRef="#ctx0" brushRef="#br0" timeOffset="90761.56">20589 5018 3002 0,'0'14'49'16,"4"0"30"0,9 1 9-16,8 6 2 15,9-4-6-15,14-4-26 16,1-3-64-16,1-3-132 16,4-6-523-16,-11 1 0 15,-9-2 0-15,-8-8 0 16</inkml:trace>
  <inkml:trace contextRef="#ctx0" brushRef="#br0" timeOffset="91346.59">21003 4989 3675 0,'-3'4'18'0,"-3"10"53"15,-1 3 38-15,-1 5 6 16,2-1 1-16,3 2-4 16,-1-6-9-16,5-3-13 15,-1-3-11-15,3-3-25 16,-2-5-37-16,7-4-78 16,3-6-43-16,1-4-6 15,1-10 1-15,-3-3 16 16,-7-6 32-16,-3 4 50 15,0 2 27 1,0 8 34-16,0 7 26 16,0 7 36-16,0-2 23 15,0 8 8-15,1 3-2 16,5 0-9-16,3 5-19 16,2 1-38-16,8-1-15 15,3-3-17-15,1-5-21 16,4-4-23-16,0-6-28 15,-3-6-11-15,-3-8-4 16,-4-2-4-16,-4-7-2 16,-5-2 21-1,-5 6 11-15,0 4 5 16,-3 6 20-16,0 5 19 16,0 8 20-16,-3 8 32 15,2 7 9-15,-6 10 5 16,-1 7-2-16,3 8-18 15,4-4-38-15,1 0-47 16,11-2-89-16,6-7-94 16,7-10-160-16,19-5-588 15,1-3 0-15,0-7 0 16,4-5 0-16</inkml:trace>
  <inkml:trace contextRef="#ctx0" brushRef="#br0" timeOffset="91586.57">21669 4877 2474 0,'-3'-9'69'16,"-7"2"62"-16,-2 0 67 15,-9 2 47-15,-6 10 25 16,0 13 11-16,3 3 15 16,4 8 6-16,10 6 5 15,7-2-46-15,6-2-72 16,10-1-111-16,11-5-161 15,7-4-233-15,6-19-624 16,6 2 0-16,-6-4 0 16,-7-7 0-1</inkml:trace>
  <inkml:trace contextRef="#ctx0" brushRef="#br0" timeOffset="91892.45">20944 5299 3949 0,'0'4'-17'0,"0"-3"23"16,14 2 19-16,15 1 7 16,22 0-6-16,21 4-13 15,25-3-5-15,9 4-7 16,0 2-34-16,-3-2-77 16,4-5-670-16,-29 3 0 15,-11-1 0-15</inkml:trace>
  <inkml:trace contextRef="#ctx0" brushRef="#br0" timeOffset="97589.95">22046 4996 1754 0,'3'-3'66'0,"5"1"28"0,3 0 20 16,6-2 26-1,6 1 25-15,0 0 15 16,5-2 9-16,6 3 1 15,-3 1 1-15,3 1-33 16,-2-3-134-16,-2 3-200 16,-7-8-441-16,-4 8 0 15,-6 0 0-15,-6-3 0 16</inkml:trace>
  <inkml:trace contextRef="#ctx0" brushRef="#br0" timeOffset="97839.92">22021 5128 3223 0,'12'0'29'16,"7"-2"3"-16,8 0 0 15,13 0-2-15,0 2-22 16,2-1-73-16,4-6-160 16,-9-6-387-16,-2 9 0 15,-13 0 0-15,-2-2 0 16</inkml:trace>
  <inkml:trace contextRef="#ctx0" brushRef="#br0" timeOffset="98338.66">22353 4802 2894 0,'0'-3'104'16,"0"1"13"-16,0 0 7 15,3-2 11-15,6 10 2 16,11 3 1-16,4 5 3 16,10 3 0-16,1 8 0 15,-2 2-73-15,-7-1-34 16,-9 2-15-16,-6 3-4 16,-6-1-13-1,-8 2-2-15,-10 0-1 16,-6 3-9-16,-5-2-10 15,0-1-20-15,3-4-51 16,5-5-115-16,9-7-139 16,3-16-354-16,12 7 0 15,2-7 0-15,10-5 0 16</inkml:trace>
  <inkml:trace contextRef="#ctx0" brushRef="#br0" timeOffset="98641.47">22907 4745 3609 0,'0'-4'45'0,"2"4"13"16,-2 0 29-16,0 8 29 15,0 9 19-15,0 18 13 16,-2 7 17-16,1 10 5 16,-2-1-2-16,-2-4-37 15,2-1-16-15,2-6-64 16,-1-5-147-16,5-6-272 16,0-33-538-1,5 19 0-15,10-11 0 16,-2-8 0-16</inkml:trace>
  <inkml:trace contextRef="#ctx0" brushRef="#br0" timeOffset="98908.6">23124 4674 2060 0,'1'-4'46'0,"-1"2"61"15,2 5 30-15,-2 9 19 16,-2 10 18-16,-4 14 18 16,-1 10 8-1,-5 4 2-15,0 4 1 16,1-5-10-16,1-6-46 16,1-5-96-16,4-8-126 15,-1-7-165-15,9-7-470 16,-12-1 0-16,0-8 0 15,-4-5 0-15</inkml:trace>
  <inkml:trace contextRef="#ctx0" brushRef="#br0" timeOffset="99167.24">22683 4930 3497 0,'0'-8'69'16,"13"-3"4"-16,7-3 1 16,13-4-11-16,12 0-27 15,11 4-25-15,3 4-18 16,-4 2-54-16,1-1-116 16,0-1-197-16,-17 5-266 15,-9 2 0-15,-9 0 0 16,-12 3 0-16</inkml:trace>
  <inkml:trace contextRef="#ctx0" brushRef="#br0" timeOffset="99413.05">22743 4997 2050 0,'-1'6'144'0,"-2"-2"48"15,1 1 10-15,-1 0 14 16,15-4 19-16,12-2 3 16,17-1 3-16,10-3-2 15,21-2 0-15,1-3-89 16,1 0-113-16,-3 1-145 16,0-3-233-16,-12 3-405 15,-11-1 0-15,-15 0 0 16,-15 1 0-1</inkml:trace>
  <inkml:trace contextRef="#ctx0" brushRef="#br0" timeOffset="106251.6">18385 4574 812 0,'0'-1'48'0,"0"-2"23"15,0-1 19-15,0 2 9 16,0 2 13-16,0 0 16 16,0-2 26-16,0 2 24 15,0 0 21-15,0 0 11 16,0 0 12-16,-4 6-8 16,0 1 3-1,-5 5 3-15,-5 6-2 16,2 1-6-16,-1-2-20 15,4 0-22-15,6-7-19 16,0-1-29-16,3-6-37 16,6 0-13-16,13-3-46 15,13-6-62-15,13-7-116 16,17-6-170-16,4-17-420 16,-3 6 0-16,-5-4 0 15,-10 1 0-15</inkml:trace>
  <inkml:trace contextRef="#ctx0" brushRef="#br0" timeOffset="108019.82">23002 3363 1623 0,'1'-5'141'0,"3"-3"29"15,-3-1 18-15,5 2 12 16,-4-2 22-16,2 4 14 16,2 1 10-16,0 2 2 15,-3 1 0-15,3 1-91 16,-3 8-22-16,-3 9-12 15,3 11-10-15,-6 15-11 16,-9 11-10-16,0 4-20 16,2 2-8-16,-4-4-2 15,2-8-34-15,8-3-79 16,0-8-142 0,4-7-227-16,4-5-341 15,-1-11 0-15,4-8 0 16,2-7 0-16</inkml:trace>
  <inkml:trace contextRef="#ctx0" brushRef="#br0" timeOffset="108483.98">23141 3335 2450 0,'11'-17'63'15,"3"-2"7"-15,9-6 2 16,5 0 1-16,5 7-1 16,1 8 1-16,0 3 0 15,-2 3-1-15,-4 4 3 16,-4 6-38-16,-7 7-19 16,-7 7-4-16,-7 5 4 15,-10 9 2-15,-10-1 6 16,-11 5 5-16,-10-1 2 15,-13-4 0-15,-6 1 0 16,-3-5 1-16,-2-3 0 16,12-5 2-16,14-3-2 15,13-5-2 1,9-6 0-16,11-2-4 16,9 2 3-16,12-1 4 15,7 1 2-15,13 4 0 16,1 3-3-16,4-1-5 15,-6 5-3-15,-6-1-2 16,-4 1-7-16,-4-1-40 16,-5-2-127-16,6-7-217 15,-9 2-296-15,-3-6 0 16,-1 0 0-16,-1-4 0 16</inkml:trace>
  <inkml:trace contextRef="#ctx0" brushRef="#br0" timeOffset="108842.8">23426 3683 2777 0,'6'-3'85'16,"8"-3"6"-16,4-1 0 15,9 0 2-15,2-1-1 16,-1-1-4-16,2 3-11 15,-5-3-19-15,-6-3-24 16,-5 2-114-16,-7-1-35 16,-8-1-6-16,-11 1 8 15,-3 5 41-15,-11 6 47 16,-3 0 37 0,-5 10 39-16,-1 5 35 15,3 3 33-15,9 6 56 16,8 5 19-16,10-1 2 15,8-1-47-15,10-1-156 16,16-4-265-16,6-7-460 16,10-5 0-16,6-7 0 15,6-4 0 1</inkml:trace>
  <inkml:trace contextRef="#ctx0" brushRef="#br0" timeOffset="109295.4">23821 3590 2630 0,'-15'0'113'0,"-3"1"17"15,-7 7 13-15,3 5 4 16,4 1 1-16,12 5 2 16,5 3-1-16,5 1-9 15,8-5-32-15,3-2-118 16,-3-6-60-16,9-4-21 15,-7-6-20-15,-5-9-3 16,-5-7 0 0,-1-4 7-16,-6-7 22 15,-1-4 39-15,1 3 51 16,0 3 64-16,0 4 33 16,3 9 8-16,0 2 3 15,0 6 2-15,0 5 2 16,0 7-6-16,0 12-17 15,0 16-23-15,-5 5-20 16,-1 13-18-16,-1 1-10 16,-2-2 0-16,-2-2 5 15,-1-5-2-15,-4-7 1 16,2-7-1 0,-7-8-4-16,1-8-6 15,-1-6-34-15,2-6-70 16,4-4-170-16,8-11-527 15,7-6 0-15,11-9 0 16,13-7 0-16</inkml:trace>
  <inkml:trace contextRef="#ctx0" brushRef="#br0" timeOffset="109776.43">23972 3637 2464 0,'0'10'118'16,"-2"11"18"-16,2 3 4 16,-1 8 4-16,4 0 3 15,-5-5-2 1,1-6 0-16,-3-4 4 16,0-8 6-16,-1-8-84 15,1-1-29-15,-1-4-14 16,4-6 10-16,1-5 6 15,4-4-1-15,8-4 6 16,3 1 1-16,5 0-4 16,9 5-4-16,1 1-5 15,1 1-3-15,3 3-19 16,-1-1-31 0,-2 0-24-16,-7 3-4 15,-6-2-12-15,-6-1-11 16,-6 2-8-16,-4 3-6 15,-5 0 16-15,-8 6 27 16,-7 2 52-16,-9 10 50 16,-6 7 40-16,-1 5 15 15,5 6 12-15,9 5 12 16,8-1 5-16,8-5-23 16,5 1-109-16,13-6-183 15,14-10-732-15,5-1 0 16,11-7 0-16,12-10 0 15</inkml:trace>
  <inkml:trace contextRef="#ctx0" brushRef="#br0" timeOffset="110090.04">24537 3459 2800 0,'-19'-1'130'0,"-5"1"18"15,2 2 9-15,-3 7 4 16,14 9-1-16,7 5 0 16,4 12 8-16,0 1 4 15,0 5 2-15,0-3-96 16,0-1-31-16,0-6-17 16,-3-6-7-1,-2-6 7-15,-7-7-3 16,-6-3 5-16,0-1-26 15,-3-5-73-15,3-2-102 16,11-4-206-16,2-19-403 16,13 13 0-16,11-9 0 15,10-2 0-15</inkml:trace>
  <inkml:trace contextRef="#ctx0" brushRef="#br0" timeOffset="110254.01">24655 3637 2822 0,'0'3'121'0,"0"8"6"0,-11 3 3 16,2 6-2-1,-5 4-54-15,-2 0-144 16,7-6-174-16,-6 2-373 16,10-7 0-16,2-7 0 15,3-5 0-15</inkml:trace>
  <inkml:trace contextRef="#ctx0" brushRef="#br0" timeOffset="110392.33">24682 3577 2549 0,'4'-19'151'15,"2"-2"3"-15,-3-3-30 16,3-1-126 0,-1 8-180-16,5 2-376 15,-1 11 0-15,5 2 0 16,4 4 0-16</inkml:trace>
  <inkml:trace contextRef="#ctx0" brushRef="#br0" timeOffset="110900.8">24814 3568 2747 0,'-9'15'186'0,"-3"3"26"16,0 7 9-16,0 2 5 15,8-2 2-15,2-2 0 16,4-6 1-16,8-2-6 15,-1-7-20-15,5-4-163 16,2-4-97-16,-1-7-88 16,-3-5-133-16,-3-9-137 15,1-6-354 1,0 1 0-16,-1 2 0 16,-4 4 0-16,12 5 3411 15,-4 10-3006-15,4-2 58 16,-3 6 68-16,4 4 74 15,-13 4 44-15,-2 8 74 16,-3 2 70-16,-5 4 131 16,-1 2 134-1,0-4 19-15,-1-1-68 0,1-6-58 16,4-3-64-16,1-3-52 16,5-5-43-16,10-1-21 15,5-7-9-15,8-4-6 16,8-5-3-1,4-3 1-15,-6-3 11 16,0 3 12-16,-10 4 18 16,-4 2 7-16,-9 6 21 15,-4 2 24-15,-6 5 17 16,0 11 10-16,-2 3 6 16,-4 5-2-16,2 6-15 15,-9 1-51-15,5 0-92 16,-2-4-174-16,7-10-546 15</inkml:trace>
  <inkml:trace contextRef="#ctx0" brushRef="#br0" timeOffset="111168.13">25147 3165 3341 0,'0'-5'98'15,"0"0"3"-15,-2 3 12 16,-8 4 6-16,-5 9-3 16,-8 12-88-1,-1 6-261-15,-6 11-503 0,12 1 0 16,6 0 0-1,9-3 0-15</inkml:trace>
  <inkml:trace contextRef="#ctx0" brushRef="#br0" timeOffset="111624.55">22934 4347 3097 0,'0'0'51'0,"0"-4"31"16,0-4 12-16,9-2 2 15,21-1 3-15,14-1 2 16,25-1 2-16,28 4 15 15,26 1 47-15,34 1 7 16,32 3-9-16,34 4-35 16,24 7-7-16,13 9-35 15,-7 4-77-15,-12 5-147 16,15-7-771-16,-65 1 0 16,-35-8 0-1,-38-9 0-15</inkml:trace>
  <inkml:trace contextRef="#ctx0" brushRef="#br0" timeOffset="120675.81">10478 4415 546 0,'0'-4'20'16,"0"1"18"-16,1-3 22 15,1-2 24-15,-1 1 14 16,2 5 18-16,1-2 25 16,-4 2 30-16,3-2 29 15,0 0 39-15,0-2 7 16,-3 5 3-16,3-3-2 16,-3 2-8-1,0 2-5-15,0 0 12 16,-3 6-7-16,-3 9-15 15,-11 10-27-15,-4 6-29 16,-12 15-20-16,-17 0-20 16,-2 6-14-16,-10 0-15 15,-1 0-8-15,-5 0-33 16,5 0-17-16,7-2-15 16,11-1 0-16,8-12-12 15,15-5-14 1,9-8 0-16,13-7-2 15,11-8 1-15,13-2 2 16,19-5 5-16,8-1-1 16,14 2 4-16,5 1 1 15,9 2 11-15,-6 2 11 16,1-1-2-16,-3-3-8 16,-13 3-1-16,-11-3-29 15,-12 2-90-15,-14-2-119 16,-6 0-224-16,-9-2-386 15,-10 3 0 1,-4-5 0-16,-3-1 0 16</inkml:trace>
  <inkml:trace contextRef="#ctx0" brushRef="#br0" timeOffset="121087.54">10544 4755 2329 0,'-10'-1'-16'16,"1"-4"31"-16,0 3 31 15,1-2 0-15,5 4 16 16,6 0 5-16,5 2 4 16,8 0 5-16,15 2 8 15,15 0 32-15,25-1-8 16,15-2-20-16,18 2-19 16,13-6 8-16,8 2-14 15,6 1-4-15,-4-3-3 16,-6-1-16-16,-13 0-51 15,-14 2-81 1,-23 0-102-16,-20 0-118 16,-29-5-257-16,-20 8 0 15,-22-2 0-15,-14 2 0 16</inkml:trace>
  <inkml:trace contextRef="#ctx0" brushRef="#br0" timeOffset="121421.98">10927 4986 3212 0,'-2'1'-14'0,"2"2"25"16,3-2 33-16,12 1 30 15,15 1 25-15,19-2 36 16,17-2 31-16,20 1 21 16,8-5 23-16,8 3 5 15,2-4 12-15,5 2-28 16,-8-1-35-16,-11 5-39 16,-13 0-67-1,-15-2-123-15,-22 2-130 0,-12 2-201 16,-12-8-495-1,-10 6 0-15,-3-2 0 16,-5-2 0-16</inkml:trace>
  <inkml:trace contextRef="#ctx0" brushRef="#br0" timeOffset="121872.33">11726 4471 3154 0,'-12'-5'16'16,"1"4"29"-16,7-2 34 15,1 2 30-15,19 6 6 16,16 10 6-16,12 8 1 16,16 4 6-16,15 3 16 15,8 5 9-15,3 0-7 16,1 0-26-16,-5 3-32 16,-8-1-29-16,-9-1-8 15,-15 3-1-15,-19-3 4 16,-20 2 4-16,-17-4 3 15,-21 3-5 1,-19-5 0-16,-17 3-4 16,-10-8-7-16,-1 4-25 15,2-7-91-15,17-6-157 16,27-6-732-16,4-3 0 16,18-6 0-16,9-6 0 15</inkml:trace>
  <inkml:trace contextRef="#ctx0" brushRef="#br0" timeOffset="122761.87">10414 3778 2257 0,'0'0'36'16,"0"0"36"-16,0 3 26 15,4 6 14-15,-4 9 16 16,0 8 11-16,0 11 21 15,0 5 18 1,0 4 14-16,3 1 0 16,0 2-29-16,6-6-37 15,6-4-33-15,3-4-33 16,8-9-66-16,4-9-126 16,7-11-216-16,0-9-356 15,-2-11 0-15,-6-10 0 16</inkml:trace>
  <inkml:trace contextRef="#ctx0" brushRef="#br0" timeOffset="123023.27">10424 3842 2956 0,'-3'0'8'15,"3"0"36"-15,0 0 10 16,6-1 3-16,11 1 2 16,10-3 1-16,7 1-3 15,11-3-18-15,1 0-46 16,-6 0-97-16,-2 0-114 16,-2 0-383-1,-21 2 0-15,-11 4 0 16</inkml:trace>
  <inkml:trace contextRef="#ctx0" brushRef="#br0" timeOffset="123202.8">10313 4056 3166 0,'13'3'7'0,"7"0"6"15,11-2 4-15,10 2 1 16,1-3-2-16,7-5-42 15,1-1-110-15,0-6-138 16,-8-2-286-16,-4 0 0 16,-6-4 0-1,-5-2 0-15</inkml:trace>
  <inkml:trace contextRef="#ctx0" brushRef="#br0" timeOffset="123462.82">10856 3705 2555 0,'0'-6'29'0,"3"-1"49"16,3 5 42-16,2-3 49 15,2 10 38-15,-3 14 32 16,4 9 6-16,-4 13 23 16,-2 8-2-16,-4 5-8 15,6 1-21 1,-4 0-63-16,0-2-82 15,0-4-119-15,3-8-117 16,-2-6-187-16,-3-16-137 16,-4-10-325-16,-7-2 0 15,-7-9 0-15,-11 2 0 16</inkml:trace>
  <inkml:trace contextRef="#ctx0" brushRef="#br0" timeOffset="123595.35">10761 4111 2386 0,'6'-9'55'0,"5"-3"21"15,11-4 14-15,7 0 3 16,7 2-13 0,10 6-108-16,0-1-134 15,15-5-356-15,-21 10 0 16,-6 0 0-16</inkml:trace>
  <inkml:trace contextRef="#ctx0" brushRef="#br0" timeOffset="123764.28">11154 3991 3237 0,'0'0'64'16,"0"3"4"-16,0 5-1 16,0 5-29-1,0 3-68-15,1 1-142 16,2-4-133-16,-1-1-288 16,-2-5 0-16,1-4 0 15,-1-6 0-15</inkml:trace>
  <inkml:trace contextRef="#ctx0" brushRef="#br0" timeOffset="123870.13">11178 3865 1792 0,'0'-18'5'15,"0"-2"-25"-15,3-3-137 16,0 2-167-16,1 12 0 16,2 6 0-16</inkml:trace>
  <inkml:trace contextRef="#ctx0" brushRef="#br0" timeOffset="124344.41">11471 3813 2810 0,'-17'4'71'0,"-3"3"52"16,-4 5 59-16,-3 6 33 15,4 7 14-15,9 2 9 16,8 4-1 0,1 1-2-16,7-4 3 15,7-2-25-15,5-9-49 16,3-5-67-16,7-9-83 16,0-6-53-16,-2-12-34 15,-1-6-32-15,-5-7-6 16,-6-6 1-16,-6-4-3 15,-2-1 4-15,-1 4 7 16,-1 5 26-16,2 8 21 16,-2 10 43-16,0 6 44 15,0 14 38 1,0 13 20-16,-2 14 12 0,-2 10 9 16,1 15 13-16,-4 4-10 15,1 3-14 1,1 1 3-16,3-3-22 15,-1-5-59-15,3-6-96 16,0-9-161-16,0-15-223 16,-4-16-410-16,-6 0 0 15,-4-11 0-15,-9-6 0 16</inkml:trace>
  <inkml:trace contextRef="#ctx0" brushRef="#br0" timeOffset="124902.82">11315 4296 3047 0,'11'-10'11'0,"6"-4"21"16,9-4 6-16,6-3-2 15,2-1-20-15,2 5-71 16,-2 0-103-16,-3-2-106 16,-5-3-276-16,-11 8 0 15,-2 1 0-15,-17 1 1857 16,2 1-1495-16,1 6 73 15,-2-2 39-15,3 2 29 16,12 2 57-16,-9 6 58 16,0 5 82-1,5-1 111-15,2 5 113 16,0 1 45-16,4 0-126 16,-1-5-72-16,0-4-56 15,3-1-36-15,-2-6-55 16,-1-4-38-16,4-5-10 15,-2-1-10-15,-2-5-5 16,1 0-6-16,-2 4-4 16,2-1-9-16,1 2-3 15,-5 2 0 1,4 2 1-16,-2-2 1 16,-6 2-15-16,-2-3-3 15,-1-2-10-15,-6 0-19 16,-4 3-6-16,-5 1 9 15,-8 4 12-15,-2 5 45 16,-1 6 28-16,3 5 11 16,10 8 24-16,4 5 8 15,6 3 10-15,9 3 17 16,8-1-1-16,2-6-60 16,6-2-84-1,7-5-76-15,3-9-162 0,-1-6-139 16,3-10-130-16,-6 0 0 15</inkml:trace>
  <inkml:trace contextRef="#ctx0" brushRef="#br0" timeOffset="125138.27">12049 3808 2297 0,'0'-7'64'15,"0"3"47"-15,0 3 31 16,2 7 24-16,-1 14 18 15,1 12 19-15,-1 11 8 16,4 7-1 0,1 1 2-16,-1 3-75 15,3-7-52-15,-1-2-114 16,-4-9-149-16,0-12-170 16,-3-20-345-16,-3 4 0 15,-10-9 0-15,-5-5 0 16</inkml:trace>
  <inkml:trace contextRef="#ctx0" brushRef="#br0" timeOffset="125852.92">11959 4113 3118 0,'3'-11'52'0,"8"-3"10"15,7-2 3-15,9-1-6 16,6 3-45-16,11 4-89 16,-1 0-72-1,2 0-62-15,-4-2-33 16,-5 4-45-16,-10-2-15 15,-7 6 25-15,-11 0 84 16,-5 3 74-16,0 1 117 16,-11 0 143-16,1 1 139 15,-4 6 120-15,-5 4 61 16,0 9 23-16,8 2-4 16,3 0-33-16,4 0-81 15,4-3-76-15,7-7-85 16,1-5-86-16,6-3-113 15,6-1-96 1,4-7-41-16,-3-5-25 16,-4-1 5-16,-6-1 4 15,-8 0 28-15,-3 0 36 16,-2 4 34-16,-1 4 54 16,-1 2 68-16,2 4 57 15,-2 5 16-15,-1 3 8 16,1 3-9-16,-1 3-36 15,2 2-84-15,5-5-106 16,3-3-123 0,9-8-168-16,6-4-117 15,2-12-293-15,-1 3 0 16,1-2 0-16,-15-2 0 16,-6 18 3455-16,0-19-3053 15,-4-8 85-15,-2 4 68 16,2 0 84-16,-3-16 86 15,0 28 118-15,-7 3 160 16,-3 8 181-16,4 4 100 16,-1 8-54-16,2 7-75 15,7 2-77-15,1 0-57 16,0-1-51 0,1-6-30-16,6-7-38 15,1-5-60-15,1-6-38 16,7-9-15-16,-5-7 0 15,-4-10-8-15,-3-8-8 16,-2-6-9-16,-4-5-13 16,-1-3-20-16,0-4-34 15,0 1-67-15,-3 1-69 16,2 11-223-16,1-13-338 16</inkml:trace>
  <inkml:trace contextRef="#ctx0" brushRef="#br0" timeOffset="126125.61">12733 3997 4329 0,'-5'25'84'0,"-1"1"15"15,3 3 11-15,-1 5 4 16,9-14 0-16,8-10-5 15,6-5-16-15,3-7-21 16,2-8-17-16,-1-5-97 16,-6-7-54-1,-11-4-53-15,-6-2-59 16,-6 0-87-16,-3 0-124 16,5 2-375-16,-6 6 0 15,6 6 0-15</inkml:trace>
  <inkml:trace contextRef="#ctx0" brushRef="#br0" timeOffset="126418.59">13004 3802 3510 0,'-21'-1'84'0,"-3"1"43"15,1-2 18-15,2 4 8 16,12 8 4-1,15 3 4-15,8 9 1 16,10 5 2-16,3 9 1 16,4 4-41-16,-5 2-41 15,-9 3-45-15,-10-4-24 16,-10-3-3-16,-12-7-4 16,-8-6-18-16,-5-6-42 15,-8-5-112-15,4-9-253 16,-1-2-473-16,6-4 0 15,7-8 0-15,4-3 0 16</inkml:trace>
  <inkml:trace contextRef="#ctx0" brushRef="#br0" timeOffset="126969.73">12326 4509 3366 0,'8'0'21'15,"10"0"51"-15,16-1 33 16,24-5 4-16,19 0 1 15,17-3 3-15,8 3-34 16,1-4-106-16,-2 4-279 16,-18 2-422-16,-19 1 0 15,-14-1 0 1,-17-2 0-16</inkml:trace>
  <inkml:trace contextRef="#ctx0" brushRef="#br0" timeOffset="155526.22">26921 6726 1936 0,'-4'-7'24'0,"-2"-5"38"16,-2 0 33-16,2-3 24 15,3 4 18-15,2-2 22 16,1 2 11-16,0 0-2 16,-6 0 6-16,0 1 1 15,-14 2-25 1,-12-2-36-16,-19 0-33 16,-24 0-25-16,-21 4-15 15,-23-3-22-15,-20 5-9 16,-13 1 0-16,-19 3-4 15,-19 7 0-15,-17 7 2 16,-12 12 0-16,-19 12 6 16,-10 11 8-16,3 19 4 15,10 15-2-15,3 16 0 16,30 11 2-16,26 12-4 16,38 2-1-1,43 0-1-15,47-6-3 16,36 2-2-16,52-9 31 15,48-1 30-15,49-4 25 16,49-11 21-16,58-13 10 16,42-9 9-16,48-18 2 15,41-17 3-15,39-12 8 16,36-12-12-16,18-6-44 16,10-8-45-16,0 2-54 15,-13-2-50-15,-20 0-52 16,-24-9-27-16,-24-6-4 15,-30-10-2-15,-33-10-3 16,-33-9 9 0,-35-9 21-16,-32-9 29 15,-42-8 65-15,-47-8 42 16,-35-5 43-16,-44-5 8 16,-42-6-2-16,-40-7-9 15,-47-14-8-15,-56-9-5 16,-59-8-16-16,-68-2-20 15,-61 6-31-15,-52 6-13 16,-42 16-2-16,-41 15 4 16,-20 25 5-16,-20 19-16 15,-10 20-46-15,-1 20-35 16,15 22-47-16,27 29-81 16,35 22-111-1,67 31-378-15,52 36 0 16,70 20 0-16,65 8 0 15</inkml:trace>
  <inkml:trace contextRef="#ctx0" brushRef="#br0" timeOffset="156643.17">26477 5600 2717 0,'0'-8'-43'15,"0"-3"20"-15,-1-2 24 16,-1-1 13-16,4 0 2 16,-4 3 3-16,1 0-2 15,-5-2-9 1,-3 2-12-16,-11 2 52 16,-18 3-10-16,-20 2-19 15,-22 9-20-15,-15 13-1 16,-6 13 18-16,-1 13 25 15,19 12 35-15,17 7 31 16,27 1 23-16,24 0 21 16,24-5 18-16,26-7 3 15,17-4-13-15,11-9-55 16,11-9-99 0,1-10-160-16,7-14-604 15,-18-3 0-15,-6-10 0 16,-12-9 0-16</inkml:trace>
  <inkml:trace contextRef="#ctx0" brushRef="#br0" timeOffset="156916.31">26661 5177 2362 0,'0'-12'-23'0,"0"5"54"15,0 3 61-15,-3 11 43 16,6 17 26-16,-8 24 20 16,-2 13 16-16,-8 16 13 15,-2 7 5-15,-7 4 32 16,0 1-9 0,-1-3-71-16,5-5-122 15,2-10-133-15,13-12-188 16,2-22-502-16,6-4 0 15,8-14 0-15,5-15 0 16</inkml:trace>
  <inkml:trace contextRef="#ctx0" brushRef="#br0" timeOffset="157166.31">26802 5725 3597 0,'-18'24'82'0,"2"8"35"16,-4 5 22-16,2 7 7 16,15-11 19-1,8-6 17-15,8-8 5 16,13-6 0-16,5-9-17 16,4-8-92-16,1-8-136 15,-9-8-152-15,2-11-203 16,-11-14-460-16,-2 6 0 15,0-1 0-15,0 0 0 16</inkml:trace>
  <inkml:trace contextRef="#ctx0" brushRef="#br0" timeOffset="157433.04">27096 5611 3798 0,'-9'0'32'15,"-9"3"32"-15,-3 3 23 16,-2 5 12-16,-1 6 8 15,10 8 3-15,10 4 1 16,7 5 5-16,3 4 6 16,8 1-10-16,2 3-22 15,-4-4-36-15,-7-4-19 16,-5-3-6-16,-11-8-15 16,-14-3-21-16,-10-5-33 15,-3-5-67-15,-5-6-107 16,11-4-217-1,11-8-405-15,12-12 0 16,19-12 0-16,21-7 0 16</inkml:trace>
  <inkml:trace contextRef="#ctx0" brushRef="#br0" timeOffset="157918.46">27535 5450 3555 0,'-19'25'72'0,"-7"15"29"16,-7 10 15-16,-3 14 11 15,10-8-1-15,4 0-41 16,2-6-84-16,7-4-115 16,4-12-158-1,0-12-487-15,-5 0 0 16,-1-13 0-16,-3-7 0 15,-6 23 3512-15,6-25-2901 16,5-9 44-16,6-2 58 16,1-2 52-16,9-22 16 15,0 23 61-15,8 1 103 16,8 3 122-16,13 1 163 16,13 1-40-16,11 2-165 15,0 0-97-15,2-4-96 16,-4-2-97-16,-8-3-54 15,-13-2-44-15,-14-2-50 16,-9 3-16 0,-14-2 5-16,-11 5 25 15,-10 5 55-15,-4 2 59 16,-4 5 51-16,1 10 49 16,5 5 39-16,9 5 20 15,9 5 15-15,6 5-64 16,6-6-84-16,14-3-117 15,4-7-204-15,8-13-420 16</inkml:trace>
  <inkml:trace contextRef="#ctx0" brushRef="#br0" timeOffset="158266.39">27698 5816 2381 0,'3'-3'155'16,"0"0"34"-16,3 0 51 15,3 6 17-15,0 3 9 16,-3 11 1-16,-3 4-2 15,0 5-3-15,0-1 2 16,-6 0-145-16,0-4-38 16,0-6-43-16,0-5-60 15,0-5-77-15,3-3-19 16,6-6-11-16,3-7-1 16,14-6 6-16,2 1 0 15,10-9 13-15,0 2 26 16,-4 6 20-1,-4 3 26-15,-3 4 78 16,-10 6 42-16,-2 1 45 16,-6 5 19-16,-5 5-4 15,1 5 0-15,-2 1-35 16,-3 2-74-16,1 5-99 16,2-5-192-16,-1-12-585 15,-2 1 0-15,1-5 0 16,-1-8 0-16</inkml:trace>
  <inkml:trace contextRef="#ctx0" brushRef="#br0" timeOffset="158435.19">27996 5581 5089 0,'-3'-8'-131'15,"6"-1"-157"-15,-2-4-131 16,18 1-431-16,-12 5 0 15,4 7 0-15,-1 4 0 16</inkml:trace>
  <inkml:trace contextRef="#ctx0" brushRef="#br0" timeOffset="158749.79">28112 5686 3460 0,'0'16'173'16,"0"3"14"-16,0 5 10 15,2 2-2-15,-4-1 8 16,-1-5-1-16,-2-1-2 15,2-6-5 1,0-1-8-16,0-5-156 16,3-4-101-16,3-5-64 0,11-4-10 15,7-8 1 1,9-7-8-16,6-2 2 16,5-6 11-16,-4 8 38 15,-5 3 40-15,-8 9 53 16,-7 5 87-16,-6 2 65 15,-7 10 14-15,-6 4-1 16,-4 3 6-16,0 6-22 16,-3 4-103-16,3-3-172 15,9-3-248 1,6-6-520-16,15-6 0 16,5-5 0-16,10-11 0 15</inkml:trace>
  <inkml:trace contextRef="#ctx0" brushRef="#br0" timeOffset="159182.1">28637 5650 4969 0,'-24'4'45'16,"-6"6"21"-16,-9 7 26 16,1 4 8-16,18 2 5 15,10 4-9-15,6-2-7 16,8-2 3-16,4-5-3 15,8-5-30-15,-2-3-54 16,4-6-47-16,0-8-53 16,-9-8-30-1,-1-10-8-15,-2-6 17 16,-3-9 26-16,1-3 8 16,-1 1 32-16,0 5 42 15,0 11 19-15,-3 5 15 16,3 12 42-16,3 6 32 15,2 16 3-15,2 13 4 16,-1 15-15-16,0 14-12 16,-3 13-29-16,-4 3-14 15,-2 1 26-15,-11 2 50 16,-12-12 0-16,-9-5-28 16,-15-10-45-1,-7-9-83-15,-8-16-143 16,10-6-267-16,0-13-641 15,10-9 0-15,12-12 0 16,15-8 0-16</inkml:trace>
  <inkml:trace contextRef="#ctx0" brushRef="#br0" timeOffset="159609.16">26437 6412 2994 0,'36'-5'14'15,"26"-3"35"-15,31-3 36 16,38-4 28-16,27-2 21 16,18-1-7-16,15 2-102 15,21 4-733 1,-34 6 0-16,-26 3 0 16,-29-1 0-16</inkml:trace>
  <inkml:trace contextRef="#ctx0" brushRef="#br0" timeOffset="162696.71">27817 10489 1641 0,'0'-7'39'0,"0"1"34"15,0-3 11-15,0-2 16 16,1 1 17-16,-1 0 15 15,0 2 20 1,-3 0 21-16,-4-1 12 16,-5 1-8-16,-11-2-16 15,-10 0-25-15,-11 3-8 16,-13-1-10-16,-11 5-18 16,-13 6-4-16,-9 10 0 15,-11 12-2-15,-5 14 10 16,3 17 5-16,8 14 4 15,24 8-1-15,28 6 6 16,29-1 10-16,32-1 2 16,38-4-6-1,25-3-19-15,23-9-19 16,23-2-16-16,14-12-17 16,17-10-13-16,18-13-14 15,6-13-11-15,6-13-14 16,-4-10-1-16,-14-14 3 15,-27-13 0-15,-26-11-4 16,-31-13-5-16,-36-11-2 16,-26-16-9-16,-21-14-1 15,-24-9-4-15,-26-6-4 16,-22-1 10-16,-23 14-2 16,-30 16-6-16,-24 24 4 15,-27 24-4 1,-21 29-24-16,-21 29-28 15,-20 33-68-15,-12 29-161 16,20 28-568-16,6 28 0 16,32 15 0-16,48 5 0 15</inkml:trace>
  <inkml:trace contextRef="#ctx0" brushRef="#br0" timeOffset="168422.36">29317 8941 2432 0,'0'-5'12'16,"0"0"23"-16,0 0 13 15,0 1 9-15,0 2 3 16,2 2 10-16,-2-2 18 15,0-1 29 1,0 0 29-16,0 1 45 16,0 1 7-16,0 1 6 15,0 0-3-15,0 0-2 16,-5 1 22-16,-5 9-3 16,-8 11-17-16,-6 10-25 15,-5 12-30-15,1 7-33 16,7-4-30-16,5-4-27 15,6-9-28-15,7-11-15 16,3-6-19-16,3-9-1 16,10-10-9-16,10-7-4 15,10-11-1 1,11-8-14-16,8-9-21 16,3-6-20-16,5 2-33 15,-4-1-71-15,1 4-163 16,3-1-545-16,-18 11 0 15,-16 7 0-15,-13 7 0 16</inkml:trace>
  <inkml:trace contextRef="#ctx0" brushRef="#br0" timeOffset="168672.85">29415 9014 4033 0,'0'4'-10'16,"0"0"38"-16,0 11 44 15,0 5 21-15,3 5 4 16,3 2 2-16,4 4-1 16,-2 0-32-16,1 1-67 15,1-3-50-15,0 0-111 16,-1-7-155-16,2-5-492 15,-4 1 0-15,-3-5 0 16</inkml:trace>
  <inkml:trace contextRef="#ctx0" brushRef="#br0" timeOffset="169345.53">29689 9069 4172 0,'0'0'43'0,"0"3"56"15,3 5 19-15,-3 7 6 16,0 10 3-16,-3 6 1 15,-1 4 7 1,-4 1-1-16,2-2-2 16,0-8 17-16,3-5-75 15,0-4-66-15,3-9-47 16,0-5-48-16,0-7-44 16,3-9-10-16,3-8-8 15,5-7 0-15,8-6 1 16,2-1 0-16,3 1 16 15,-1 9 15-15,0 8 41 16,-4 5 52-16,-4 7 68 16,-3 10 20-16,-4 8 10 15,-5 6 4-15,-2 3-1 16,-1 9 3 0,0-2-3-16,-1-2-9 15,-1-6-19-15,2-8-9 16,0-1-36-16,-1-10-27 15,1-2-32-15,6-8-15 16,3-11-6-16,10-8-3 16,7-5 0-16,7-3 8 15,6 2 17-15,-1 5 17 16,-5 6 21-16,0 5 25 16,-7 13 35-16,-7 1 43 15,-8 6 34-15,-6 14 12 16,-1 3 9-1,-10 7-2-15,0 5-27 16,-2 3-97-16,2-2-150 16,3-8-257-16,0-4-504 15,6-10 0-15,3-7 0 16,0-15 0-16</inkml:trace>
  <inkml:trace contextRef="#ctx0" brushRef="#br0" timeOffset="169668.55">30311 9171 4505 0,'1'-3'-39'15,"4"0"19"-15,8-3 4 16,4 0-7 0,10 0-32-16,6-4-37 15,-4-1-25-15,-2-3-28 16,-8-1-38-16,-13 2 36 15,-7 1-10-15,-11 1 14 16,-8 3 52-16,-7 6 51 16,-4 2 84-16,-4 10 74 15,6 5 50-15,2 4 31 16,8 4 41-16,13 4 5 16,3-1-46-16,10-1-84 15,16-3-149-15,12-4-206 16,19-14-618-1,-6 1 0-15,2-7 0 16,-8-7 0-16</inkml:trace>
  <inkml:trace contextRef="#ctx0" brushRef="#br0" timeOffset="170027.08">30637 9089 4060 0,'-19'0'72'16,"-5"0"56"-16,-2 4 18 15,-1 3 11-15,11 8-1 16,5 3-5-16,9 2-5 16,2 3-19-16,3-2-13 15,5-7-25 1,1-3-73-16,3-7-65 16,0-2-27-16,-1-6-13 15,-2-5 7-15,-5-5 18 16,-1 0 18-16,0-2 38 15,-3 4 13-15,0 4 6 16,0 4 17-16,3 4 34 16,4 0 16-16,1 6 2 15,3 8-7-15,0-1-42 16,2 8-81-16,-1-2-129 16,7-5-191-1,-2-14-573-15,3 4 0 16,-5-9 0-16,-2-6 0 15</inkml:trace>
  <inkml:trace contextRef="#ctx0" brushRef="#br0" timeOffset="170371.9">30794 9100 4131 0,'3'0'13'0,"-1"0"48"16,2 5 20-16,2 6 1 15,3 6 4-15,-6 5-6 16,3 5 3-16,-6-2-2 15,0-4 0-15,0-6 15 16,0-5-38 0,0-6-71-16,3-3-62 15,0-6-34-15,3-5-1 16,6-7 9-16,3-2 10 16,0-5 45-16,2 0 25 15,1 5 26-15,-4 1 19 16,-3 8 30-16,0 5 54 15,-2 1 66-15,-1 6 11 16,-1 8-4-16,-2 5-9 16,-2 2-46-16,1 8-97 15,4-1-128-15,5 2-169 16,31-16-743 0,-8 0 0-16,12-9 0 15,0-8 0-15</inkml:trace>
  <inkml:trace contextRef="#ctx0" brushRef="#br0" timeOffset="170672.02">31373 8818 3972 0,'-27'-2'64'0,"-1"2"34"15,-2 3 15-15,1 6-6 16,23 9 3-16,9 10 1 15,12 12 8-15,6 5 8 16,5 5 12-16,-1 6 2 16,-5-1-48-1,-8-7-17-15,-6-5-15 16,-11-5 16-16,-14-9-7 16,-8-10-13-16,-8-2-52 15,-7-7-123-15,6-2-201 16,4-18-701-16,10 9 0 15,10-6 0-15,6 0 0 16</inkml:trace>
  <inkml:trace contextRef="#ctx0" brushRef="#br0" timeOffset="171045.71">29683 9770 2990 0,'-13'0'66'0,"2"0"72"15,-1 0 40-15,3 0 7 16,14 0 8-16,14 0 6 16,17-2 7-16,20 1-1 15,28-2 3-15,29-5-6 16,29 0-46-16,25-3-67 16,20-1-44-1,17 2-29-15,5 7-140 16,-10-1-294-16,-23 0-488 15,-28 4 0-15,-39 0 0 16,-35-4 0-16</inkml:trace>
  <inkml:trace contextRef="#ctx0" brushRef="#br0" timeOffset="173964.95">29971 10297 3656 0,'-6'11'-6'0,"-3"2"3"16,1 5-21-16,2 1-71 15,3-1-88-15,0-7-100 16,6-2-329 0,-3-2 0-16,-3-2 0 15,3-4 0-15</inkml:trace>
  <inkml:trace contextRef="#ctx0" brushRef="#br0" timeOffset="174284.86">29871 10205 2824 0,'3'-15'72'0,"3"-5"30"15,7-2 6-15,8-3 4 16,7 7 7-16,5 5 11 16,5 10 19-16,4 4 23 15,-1 7 18 1,-4 14-23-16,-5 9-28 15,-11 8-24-15,-12 4 8 16,-9 2 8-16,-17-1-4 16,-11-5 0-16,-10-7-26 15,-10-5-25-15,-12-8-46 16,4-7-70-16,2-10-73 16,7-2-100-16,11-6-147 15,14-9-115-15,8-8-307 16,11 7 0-16,6-5 0 15,9 2 0-15</inkml:trace>
  <inkml:trace contextRef="#ctx0" brushRef="#br0" timeOffset="174923.02">30319 10276 5087 0,'0'-3'16'16,"0"3"20"-16,-4 3 15 16,-3 3 3-16,2 9-1 15,-8 8 2 1,2 4-12-16,-1 2-42 16,8 2-80-16,-2-7-68 15,6-3-100-15,-2-8-91 0,4-7-135 16,-2-9-85-1,0-6-152-15,-6-1 0 16,-2-11 1599-16,3-1-1377 16,2-6 36-16,-1-3 113 15,7-4 150-15,5 3 146 16,-1 3 92-16,4 4 92 16,5 1 139-16,8 8 93 15,3 3-16-15,6 6-30 16,2 5-5-1,-3 6-57-15,-7 4-61 16,-8 5-50-16,-11 3-11 16,-6 5-7-16,-9 4-12 15,-8-3-7-15,-1 0-6 16,-3-6-12-16,-3-4-17 16,9-5-13-16,6-4-21 15,7-2-22-15,4-3-15 16,10-2-14-16,4-1-10 15,1 2-3-15,9-2-1 16,-2 2-2-16,-6 8 11 16,0 1 6-16,-7 8 14 15,-7 2 24 1,-4 5 16-16,-9 2 10 16,-12-5 2-16,-5-1-24 15,-7-2-33-15,-9-5-76 16,6-4-104-16,12-4-172 15,13-20-365-15,11 7 0 16,17-7 0-16</inkml:trace>
  <inkml:trace contextRef="#ctx0" brushRef="#br0" timeOffset="175260.08">30674 10145 4252 0,'-17'0'73'0,"2"0"2"15,-1 0 2-15,5 6 0 16,14 9 4-16,6 6 0 16,9 8 2-16,-3 8 9 15,5 1 9-15,-4-1-19 16,-8-7-39-16,-5-1 5 15,-8-5 2-15,-10-9-16 16,-5-2-31-16,-5-6-51 16,-7-6-84-16,2-2-113 15,9-6-173-15,12-14-463 16,6 6 0 0,12-2 0-16,12-2 0 15</inkml:trace>
  <inkml:trace contextRef="#ctx0" brushRef="#br0" timeOffset="175483.83">31012 10216 4158 0,'-15'-2'134'16,"-6"0"34"-16,-11 5 32 15,-1 5-4-15,3 10-3 16,6 9 3-1,6 3 1-15,15 2-41 16,6 0-72-16,14 1-174 16,3-10-184-16,14-8-193 15,13-14-503-15,-5 3 0 16,-3-14 0-16,-3-3 0 16</inkml:trace>
  <inkml:trace contextRef="#ctx0" brushRef="#br0" timeOffset="175810.56">31170 10293 2696 0,'0'-4'226'0,"-6"-1"75"16,-7 3 45-16,-5 0 69 16,-2 4 95-1,-2 9 46-15,2 4 9 16,8 0-4-16,11 2 4 16,2 0-162-16,8-3-126 15,3-4-161-15,10-4-128 16,4-4-116-16,1-4-128 15,-4-7-91-15,-2-2-10 16,-10-5 9-16,-7-1 11 16,0 1 34-16,-4 3 79 15,-1 5 94-15,1 2 98 16,1 5 69-16,-1 6 39 16,0 1 40-1,0 7-20-15,0 3-61 16,3 1-114-16,3-2-180 15,10-5-220-15,-3-14-442 16,2 6 0-16,2-5 0 16,-10-6 0-16</inkml:trace>
  <inkml:trace contextRef="#ctx0" brushRef="#br0" timeOffset="176175.64">31403 10152 3640 0,'2'0'127'0,"-1"7"58"16,-1 7 23-16,2 8 6 16,-2 3 8-16,0 12 4 15,-2-5 8 1,1 0 0-16,-2-6-14 16,-1-8-38-16,4-5-102 15,0-8-91-15,0-4-50 16,0-9-23-16,8-9-12 15,8-6-13-15,6-8-11 16,8-4 1-16,8-1 18 16,-2 7 20-16,-3 4 35 15,-4 7 48-15,-5 11 42 16,-5 5 45-16,-3 13 12 16,-6 7 9-16,-1 7-20 15,-4 5-93 1,-1 6-185-16,20-4-849 15,-18 3 0-15,0-8 0 16,-6-7 0-16</inkml:trace>
  <inkml:trace contextRef="#ctx0" brushRef="#br0" timeOffset="176521.36">30150 10847 3958 0,'0'-2'0'15,"6"2"20"-15,16 0 11 16,16-3 0-16,21 2 3 16,23-4 2-16,24-1 20 15,17-5 25-15,23-3 20 16,17 3 3 0,13-3-19-16,0 6-138 15,15-1-843-15,-28 9 0 16,-22-4 0-16,-22 3 0 15</inkml:trace>
  <inkml:trace contextRef="#ctx0" brushRef="#br0" timeOffset="208138.35">2244 13859 528 0,'0'-3'-5'0,"0"2"11"16,0-2 13-16,0 0 15 15,0 2 12-15,0 1 12 16,0 0 15-16,0-1 13 16,0 1 11-16,0 0 18 15,0 0 8 1,0 0-4-16,0 0 3 15,0 0 3-15,0 1 11 16,-3 0 3-16,-3 3-1 16,-6 3-2-16,-2 6-3 15,-7 2-3-15,-3 7 10 16,-11 12 11-16,-5 9 2 16,-7 19 5-16,-7 15 1 15,-8 21 3-15,2 16 10 16,-2 24 2-16,-1 17 11 15,4 14 0 1,8 14-13-16,13 13-11 16,13 7-5-16,16 4-24 15,18-2-25-15,23 2-17 16,17-14-29-16,23-16-18 16,25-12-44-16,17-24-43 15,26-21-39-15,13-21-21 16,13-24-29-16,7-26-37 15,8-24-53 1,-5-28-20-16,3-26 4 16,-6-24 12-16,-1-21 35 15,-10-16 42-15,-13-17 33 16,-9-17 12-16,-13-14-1 16,-19-14 26-16,-12-24 44 15,-5-18 7-15,-6-19-5 16,-9-21-5-16,-10-16-5 15,-15-10-6-15,-15-7 6 16,-19 1 12-16,-20 4 37 16,-18 11 28-1,-21 17 20-15,-17 18 14 0,-15 18 23 16,-13 24 29-16,-14 26 17 16,-7 27 8-1,-17 32-9-15,-9 34-11 16,-17 35-26-16,-16 42-20 15,-24 48-10-15,-14 50-4 16,-15 61-16-16,-7 51-32 16,-6 40-21-16,19 25-14 15,22 9-27-15,26-12-30 16,36-19-72-16,43-30-129 16,30-29-343-16,30-13 0 15,19-25 0-15,21-19 0 16</inkml:trace>
  <inkml:trace contextRef="#ctx0" brushRef="#br0" timeOffset="211545.14">9691 12522 1087 0,'0'0'50'0,"0"0"27"16,0 0 18-16,0 0 18 15,1 0 25 1,-1 0 18-16,2 0 24 16,-2 0 21-16,0 0 21 15,0 0-4-15,0 0 0 16,0 0-3-16,1 1 13 16,-1-1 32-16,0 0 8 15,0 0 3-15,-1 6-12 16,-5 3-4-16,-11 1 8 15,-4 15-27-15,-4 5-21 16,-4-2-14-16,2 1-22 16,15-6-55-1,5-12-38-15,8-4-21 16,20-9-23-16,20-16-61 16,29-20-116-16,27-14-98 15,29-18-132-15,26-19-227 16,-5 1-323-16,-12 2 0 15,-17 8 0-15,-26 7 0 16</inkml:trace>
  <inkml:trace contextRef="#ctx0" brushRef="#br0" timeOffset="212328.83">10060 14478 3962 0,'0'-2'-5'0,"-3"1"15"16,3-3 35-16,-7 2 26 16,-1 4 27-16,-1 1 33 15,-5 8 5-15,-7 7 12 16,5 0 12-16,2 3 11 16,2-2-16-16,7-9-30 15,13-6-46-15,16-11-60 16,29-14-98-16,23-14-126 15,21-15-173-15,16-24-550 16,-1 4 0 0,-6-1 0-16,-13 2 0 15</inkml:trace>
  <inkml:trace contextRef="#ctx0" brushRef="#br0" timeOffset="213425.32">9865 16352 3735 0,'0'0'3'0,"0"0"15"16,0 0 28-16,-1 0 30 16,2 8 36-16,-1 3 27 15,-1 1 19-15,-2 5 7 16,-1-2 5-16,4-6-4 16,0-7-16-16,13-13-35 15,18-14-102-15,24-14-159 16,25-16-268-16,15-20-487 15,7-3 0 1,-5-2 0-16,-9 4 0 16</inkml:trace>
  <inkml:trace contextRef="#ctx0" brushRef="#br0" timeOffset="-208201.06">10421 14934 1416 0,'0'-1'34'16,"0"1"28"-16,0-2 33 15,0 2 31-15,0 0 29 16,0 0 20-16,0 0 24 16,0 0 23-16,0 0 16 15,0 0 14-15,0 0 0 16,0 0 0-16,0 0 2 15,0 0-8-15,0 0-12 16,0 0-6 0,-3 5-17-16,-3 5-13 15,-12 17-14-15,-11 11 6 16,-4 10-20-16,-5 7-32 16,-2 5-27-16,2-7-22 15,8-4-18-15,6-10-12 16,6-8-6-16,8-12-32 15,3-8-15-15,7-7-25 16,10-8-20-16,7-18-5 16,9-17-13-1,10-15-10-15,3-18-1 16,3-10-1-16,-10 4 4 16,-9 7 25-16,-10 15 20 15,-5 21 20-15,-8 14 23 16,0 13 12-16,-8 16 6 15,-1 17 6-15,-1 10 4 16,2 13-7-16,2 5-18 16,6-5-26-16,11-10-26 15,11-12-35 1,7-12-42-16,10-14-42 16,10-15-25-16,0-15 1 15,-6-14 3-15,-7-10 6 16,-10 0 22-16,-14 1 31 15,-7 11 60-15,-4 8 58 16,-4 15 54-16,-7 12 59 16,-11 24 40-16,-11 21 6 15,-10 20-1-15,-6 17-5 16,8 18-17-16,6-3-44 16,13-8-104-1,12-9-147-15,10-15-164 16,18-22-204-16,11-18-397 15,15-16 0-15,3-21 0 16,8-11 0-16</inkml:trace>
  <inkml:trace contextRef="#ctx0" brushRef="#br0" timeOffset="-207902.34">10719 15120 4444 0,'-21'14'58'0,"-6"7"23"16,-7 8 14-16,3 6-3 15,16-4-6 1,9-2-14-16,4-7-20 16,15-9-27-16,8-9-32 15,7-10-58-15,7-7-30 16,3-10-20-16,-8 1 2 16,-9-2 32-16,-9 6 44 15,-5 8 50-15,-7 7 32 16,-7 0 25-16,1 11 20 15,-3 0-18-15,-1 7-84 16,2-2-126 0,2-3-208-16,6-14-511 15,6 7 0-15,4-9 0 16,4-7 0-16</inkml:trace>
  <inkml:trace contextRef="#ctx0" brushRef="#br0" timeOffset="-207650.82">10870 15164 4298 0,'0'11'48'16,"-5"7"6"0,-1 8 8-16,-3 5 8 0,2-1 9 15,-3-5 3-15,4-6 3 16,3-6-6-16,2-7 0 16,1-6-30-1,3-9-10-15,6-9-6 16,3-5-7-16,4-11-21 15,10-4-48-15,-1-3-77 16,1 0-82-16,-3-5-99 16,-2-3-86-16,-2-1-88 15,3 4-237-15,-12 7 0 16,-1 1 0-16</inkml:trace>
  <inkml:trace contextRef="#ctx0" brushRef="#br0" timeOffset="-207263.73">11110 14721 1242 0,'15'-8'152'0,"2"2"52"15,5 1 48 1,-1 1 49-16,-5 12 66 16,-10 16 25-16,-3 15 4 15,-9 9 3-15,-13 18 7 16,-8-3-98-16,-6 2-53 16,-6-8-50-16,8-11-47 15,11-14-75-15,7-12-77 16,16-15-51-16,13-17-16 15,11-18-19-15,8-15-29 16,4-6-23-16,0-5-54 16,-3 4-114-1,-10 5-117-15,-2 6-342 16,-20 11 0-16,1 11 0 16,-13 9 0-16,-4 18 3324 15,-7 0-2938-15,8 3 91 16,0 5 61-16,3 12 80 15,8 0 83-15,-3 22 64 16,3 2 72-16,-3 3 117 16,0-1 112-16,3-2 55 15,0-10-168 1,0-12-236-16,6-15-717 16</inkml:trace>
  <inkml:trace contextRef="#ctx0" brushRef="#br0" timeOffset="-206963.83">11283 15157 2996 0,'8'-2'42'0,"4"-3"10"15,3 0 4-15,4-4 3 16,-2-4 2-16,-1-3 3 16,-3-1 16-16,-4 0 27 15,-5 1 30 1,-4 2 10-16,-4 7 12 15,-5 3 5-15,-4 2 12 16,-4 9 7-16,1 6 1 16,3 12-7-16,4 0-31 15,6 9-79-15,3-4-100 16,7-5-120-16,7-10-126 16,6-8-142-16,13-11-413 15,-5-4 0-15,1-7 0 16,-5-3 0-16</inkml:trace>
  <inkml:trace contextRef="#ctx0" brushRef="#br0" timeOffset="-206855.52">11536 14916 970 0,'6'-18'-22'0,"0"-3"-53"16,14-6-99-16,-8 1 0 15,-3 7 0-15,-5 2 0 16</inkml:trace>
  <inkml:trace contextRef="#ctx0" brushRef="#br0" timeOffset="-206298.28">11614 14669 2661 0,'2'-3'124'16,"1"3"20"-16,-2-3 30 16,2 3 85-1,-3 0 69-15,0 15 66 16,-7 18 46-16,-10 15 75 15,-17 21 19-15,-9 24-99 16,-6 5-1-16,-1-2-64 16,10-6-111-16,16-12-178 15,10-20-187-15,8-16-192 16,4-16-158-16,10-16-158 16,1-20-68-16,6-15-17 15,-4-13-23 1,8-6 67-16,-7-3 134 15,-1 3 154-15,1 3 176 16,-2 11 162-16,0 1 127 16,3 11 88-16,4 2 48 15,4 4-5-15,4 4-56 16,4 1-87-16,-1 1-77 16,-1 2-65-16,-4 1-59 15,0 4 3-15,-9 7 66 16,-4 5 59-16,-7 8 29 15,-3 7 37 1,-6 7 58-16,-3-3 64 0,-3 2 16 16,2-7-18-16,-1-5-34 15,5-6-81 1,3-11-187-16,3-7-61 16,0-6-18-16,0-7 11 15,0-5 27-15,0-3 41 16,3-4 36-16,0 4 20 15,0 1 11-15,5-2-42 16,8 3-22-16,2-4-388 16,-2 10 0-16,4 4 0 15</inkml:trace>
  <inkml:trace contextRef="#ctx0" brushRef="#br0" timeOffset="-205998.16">11754 15127 2900 0,'-7'25'118'0,"-9"6"28"15,-1 10 15-15,-6 3 14 16,1-11 0-16,6-10-5 16,7-6-35-16,4-8-24 15,15-10-28-15,7-12-113 16,16-8-21-16,6-5-26 16,9-6-17-1,-3-1-12-15,-4 5 4 16,-10 7 18-16,-8 10 52 15,-12 2 64-15,-5 6 68 16,-6 10 37-16,-8 5-2 16,-4 10-28-16,-8 3-65 15,4 3-74-15,8-3-175 16,4-13-575-16,8-1 0 16,16-9 0-16,8-8 0 15</inkml:trace>
  <inkml:trace contextRef="#ctx0" brushRef="#br0" timeOffset="-205589.61">12138 15108 4979 0,'-16'21'11'0,"-8"5"1"15,2 9-5-15,1 2-14 16,12-6-29-16,6-7-51 15,9-7-36-15,5-11-24 16,5-3-19-16,0-10-7 16,3-11-1-16,-2-3 5 15,-5-4 21-15,-2-3 34 16,-4 2 40-16,1 7 60 16,-3 3 39-1,-1 11 94-15,0 5 64 16,-3 16 11-16,-3 15 6 15,-4 18 15-15,-9 17 6 16,-5 20-12-16,-13 10 2 16,-6 3-6-16,-9-3 5 15,-1-4-66-15,-6-14-71 16,7-17-122-16,6-19-118 16,12-21-211-1,10-38-660-15,12-8 0 16,6-27 0-16,9-23 0 15</inkml:trace>
  <inkml:trace contextRef="#ctx0" brushRef="#br0" timeOffset="-205174.83">11805 14630 3280 0,'-4'6'59'0,"-6"4"29"15,-1 7 29 1,2 4 19-16,0 0 8 15,5 1 3-15,2-7-8 16,2-4 3-16,5-5 0 16,8-3-22-16,4-8-47 15,1-4-28-15,2-2-23 16,-10-3-14-16,-4-2 16 16,-3 3 12-16,-9 5 15 15,1 2-1-15,-3 3-13 16,1 1-61-16,1 1-122 15,24 1-792 1,-15 0 0-16,2 0 0 16</inkml:trace>
  <inkml:trace contextRef="#ctx0" brushRef="#br0" timeOffset="-185094.01">22369 12029 849 0,'0'0'39'15,"0"0"21"-15,-4 0 19 16,4 0 21-16,-1 0 32 16,1 0 40-16,0 1 31 15,0-1 29-15,0 2 18 16,-2-2 8-16,2 0-7 16,0 0-2-16,0 0 9 15,-1 1 4-15,-5-1-2 16,-8 6-10-16,-5 3-5 15,-1 4-10-15,-5 6 19 16,-4 10 16 0,9-5 35-16,2-9 2 15,5 4-67-15,5-6-43 16,22-10-84-16,22-7-121 16,29-11-177-16,25-17-242 15,13-36-663-15,2 13 0 16,-9 0 0-16</inkml:trace>
  <inkml:trace contextRef="#ctx0" brushRef="#br0" timeOffset="-183882.73">21653 13074 2258 0,'0'0'6'16,"0"-2"15"-16,-1 2 11 16,-2-3 19-16,1 1 23 15,-1 2 16-15,-2-1 6 16,2 0 9-16,-4-3 4 15,1 2 16-15,-8-1-14 16,-6 0-14-16,-7-1-4 16,-11 4 1-16,-12 0 4 15,-7 6 8-15,-8 6 16 16,-7 13 15 0,-1 11 6-16,8 11-8 0,12 7 8 15,22 3 2 1,25 1 4-16,22-3-21 15,26-7-17-15,26-7-30 16,16-8-30-16,11-13-61 16,-5-6-89-16,-10-10-87 15,-21-6-154-15,-25-19-515 16,-14 8 0-16,-11-11 0 16,-9-6 0-16</inkml:trace>
  <inkml:trace contextRef="#ctx0" brushRef="#br0" timeOffset="-183418.71">21802 12854 2426 0,'-10'20'82'16,"-1"15"32"-16,-6 17 12 16,-3 15 12-16,3 11 8 15,2 0 6-15,2-5 4 16,5-5-2-16,5-12-5 16,3-12-42-16,0-14-62 15,3-13-33 1,6-12-17-16,12-17-15 15,6-10-10-15,13-14-4 16,4-3 5-16,2-5 13 16,-4 6 27-16,-8 7 32 15,-11 10 43-15,-6 12 51 16,-13 10 27-16,-4 11 18 16,-9 13 5-16,-6 12-2 15,-2 3-18-15,0 5-48 16,0 0-93-16,7-12-107 15,6-10-172-15,19-13-195 16,10-28-391 0,13 11 0-16,9-7 0 15,11-5 0-15</inkml:trace>
  <inkml:trace contextRef="#ctx0" brushRef="#br0" timeOffset="-183026.98">22228 13315 4183 0,'-25'0'114'15,"-10"6"28"-15,-7 8 24 16,-5 6-7-16,14 6 11 16,15 3-4-1,9-1-3-15,11-3 0 16,14-6-9-16,8-8-83 16,14-5-64-16,10-11-37 15,6-5-28-15,-5-11 4 16,-3-4-6-16,-16-3 8 15,-8 0 12-15,-9 6 18 16,-5 4 30-16,-8 4 28 16,3 5 29-16,-3 7 19 15,-3 9 11-15,-1 11 3 16,3 5-4-16,-2 6-5 16,1 5-26-1,1-6-53-15,4-3-72 16,5-6-84-16,2-8-89 15,10-6-102-15,4-14-93 16,3-14-72-16,-3-14-46 16,-3-10-44-16,12-15-34 15,-9-2 0-15,6-11 0 16,3-11 0-16</inkml:trace>
  <inkml:trace contextRef="#ctx0" brushRef="#br0" timeOffset="-182827">22769 12700 1413 0,'0'1'176'15,"-2"12"55"-15,-7 14 43 16,-7 17 47-16,-6 13 29 16,-8 21 13-1,-3 5 0-15,5 0 1 16,4-3-14-16,1-10-134 16,11-10-149-16,-1-14-148 15,7-12-174-15,3-20-193 16,-4-8-292-16,-4-10 0 15,-2-9 0-15,-3-11 0 16</inkml:trace>
  <inkml:trace contextRef="#ctx0" brushRef="#br0" timeOffset="-182715.62">22484 13211 3827 0,'14'-4'27'0,"5"-4"-3"16,8-1-29-1,5-2-75-15,4 1-138 16,14-4-497-16,-8 3 0 15,0-1 0-15</inkml:trace>
  <inkml:trace contextRef="#ctx0" brushRef="#br0" timeOffset="-182292.73">22913 13060 4373 0,'-19'7'95'15,"-7"7"33"-15,-5 8 9 16,-1 4-3-16,14 6-1 15,9 2-6-15,4 0-21 16,16-4-22 0,2-4-27-16,11-10-83 15,3-10-103-15,7-8-54 16,-3-15-17-16,-1-10 2 16,-6-5 2-16,-5-11 18 15,-5 2 48-15,-6 2 76 16,-3 7 50-16,-4 11 54 15,-4 12 89-15,-6 20 33 16,-10 22 6-16,-5 20 5 16,-8 17 4-16,-1 20-9 15,-5 5-22-15,6-1-51 16,-1-4-21 0,-3-8-12-16,-6-13-44 15,3-13-31-15,1-15-30 16,4-14-53-16,7-18-65 15,7-14-54-15,13-17-123 16,14-21-192-16,9-12-336 16,15-13 0-16,6-10 0 15,7 3 0-15</inkml:trace>
  <inkml:trace contextRef="#ctx0" brushRef="#br0" timeOffset="-181900.27">23288 13153 4272 0,'-14'25'18'15,"-10"17"8"-15,-12 17 16 16,-9 13 8-16,3 2-2 16,-4-3-6-16,9-8-28 15,6-9-54-15,15-10-60 16,6-14-125-16,10-17-116 15,10-14-99-15,1-16-233 16,7-10 0-16,6-19 0 16,3-11 2266-16,11-7-1937 15,7-3 90-15,-3 0 83 16,-3 7 71 0,-3 15 75-16,-10 15 73 15,-8 10 134-15,-1 12 152 16,-14 9 128-16,0 11-18 15,-9 6-86-15,-12 9-83 16,-8 2-73-16,-2 3-47 16,-5-6-53-16,1-1-98 15,14-5-161-15,33-13-516 16,-14-5 0-16</inkml:trace>
  <inkml:trace contextRef="#ctx0" brushRef="#br0" timeOffset="-181668.41">23904 12822 3582 0,'-17'23'14'0,"-15"18"5"15,-10 17 3-15,-12 17 0 16,3 1-2-16,-2 3-35 15,9-9-93-15,14-11-134 16,27-20-420-16,-18 0 0 16,5-17 0-16,2-14 0 15</inkml:trace>
  <inkml:trace contextRef="#ctx0" brushRef="#br0" timeOffset="-181513.16">23597 13182 4069 0,'24'-13'1'0,"16"-2"1"16,16 1-15-16,16-2-37 16,0 5-78-16,5 4-171 15,-5-15-417-15,-7 16 0 16,-8-2 0-16,-10 1 0 16</inkml:trace>
  <inkml:trace contextRef="#ctx0" brushRef="#br0" timeOffset="-180777.64">21660 14407 2886 0,'0'-10'88'0,"0"-3"42"15,-4-1 44-15,1-1 43 16,0-2 39-16,-10 4 17 16,2-1 29-16,-6 2 15 15,-5 0 10-15,-3 9 41 16,-10 6-20-16,-5 15 15 16,-3 7-3-16,-5 8-43 15,11 16-39 1,11 4-55-16,9-1-148 0,14-2-87 15,20-4-86 1,12-15-171-16,15-9-153 16,15-16-209-16,18-15-543 15,-6-7 0-15,-1-7 0 16</inkml:trace>
  <inkml:trace contextRef="#ctx0" brushRef="#br0" timeOffset="-180527.02">21842 14344 4490 0,'-20'0'146'0,"-10"7"45"16,-8 8 44-16,-1 7 75 16,11 12 1-1,11 4 3-15,14 1 1 16,16-6-5-16,6-7-12 16,12-9-120-16,3-10-92 15,1-9-74-15,-5-13-71 16,-8-6-100-16,-12-4-51 15,-12-7-62-15,-12-2-65 16,-7 2-76-16,-1 2-182 16,19 0-435-16,-19 14 0 15,13 9 0-15,9 2 0 16</inkml:trace>
  <inkml:trace contextRef="#ctx0" brushRef="#br0" timeOffset="-180128.45">22138 14394 4620 0,'-13'31'4'15,"-4"9"1"-15,-9 14-2 16,-2 13-8-16,5-6-28 16,2-2-45-16,3-8-59 15,6-10-81-15,9-11-101 16,0-14-67-16,6-12-32 15,-3-11 20 1,0-13 29-16,3-7 36 16,4-10 69-16,9-9 115 15,6-8 146-15,10-4 131 16,7-3 136-16,6 8 103 16,-3 6 30-16,-4 14-18 15,-1 10-27-15,-11 15-25 16,-8 4-29-16,-9 11-57 15,-16 12-85-15,-17 6-56 16,-14 7-45-16,-7 7-54 16,-9-3-63-1,7-1-118-15,19-10-191 16,12-30-423-16,16 14 0 16,19-9 0-16,16-10 0 15</inkml:trace>
  <inkml:trace contextRef="#ctx0" brushRef="#br0" timeOffset="-179887">22332 14532 4421 0,'-16'11'-59'0,"-2"2"-39"16,-3 2-55-16,-2 0-49 16,13-5-21-16,5-6-37 15,10-2-34-15,5-8-8 16,10-2 26-1,1-5 62-15,0-4 20 16,1-4 41-16,-5-1 33 16,0-3-54-16,-6-5-165 15,-2 8 0-15,-1-3 0 16,1 2 0-16</inkml:trace>
  <inkml:trace contextRef="#ctx0" brushRef="#br0" timeOffset="-179619.73">22772 14080 3778 0,'-6'9'42'16,"-6"11"58"-16,-12 14 60 15,-6 14 49-15,-4 8 42 16,-11 12 11-16,0 0-3 15,3 2-23-15,0-8-31 16,7-2-55-16,11-8-116 16,6-10-170-16,11-11-209 15,15-18-223-15,6-5-359 16,12-13 0-16,7-15 0 16,6-7 0-1</inkml:trace>
  <inkml:trace contextRef="#ctx0" brushRef="#br0" timeOffset="-179385.79">22769 14407 4525 0,'-8'1'93'0,"-2"7"29"15,-8 6 18-15,4 5 6 16,7 0 2-16,2 5 2 16,10-4 2-16,11-7 2 15,10-8-3-15,5-4-45 16,1-8-46-16,-5-7-35 15,-15-6-33-15,-3-5-39 16,-9-3-83 0,-9-2-99-16,3 0-108 15,4-4-170-15,2-10-435 16,8 15 0-16,15-1 0 16,8-2 0-16</inkml:trace>
  <inkml:trace contextRef="#ctx0" brushRef="#br0" timeOffset="-179185.71">23252 14070 4631 0,'-2'4'85'0,"-5"13"24"15,-10 11 16 1,-7 11 1-16,-4 12-4 16,-10 9-32-16,3-3-55 15,7-1-104-15,5-5-136 16,8-16-231-16,6-28-486 15,0 8 0-15,6-13 0 16,0-9 0-16</inkml:trace>
  <inkml:trace contextRef="#ctx0" brushRef="#br0" timeOffset="-179044.43">23125 14299 4182 0,'20'-8'10'0,"7"0"1"16,6-1-28-16,9-2-53 15,-10 4-149 1,4-2-560-16,-16 2 0 16,-11 4 0-16,-9 1 0 15</inkml:trace>
  <inkml:trace contextRef="#ctx0" brushRef="#br0" timeOffset="-178653.88">22403 14070 4310 0,'0'0'83'0,"0"-1"62"16,3-2 26-16,-3 1 6 15,0 2-9-15,0 0-47 16,0 6-100-16,0 4-177 16,7-7-852-1,1 11 0-15,0-5 0 16</inkml:trace>
  <inkml:trace contextRef="#ctx0" brushRef="#br0" timeOffset="-176970.32">21518 15186 1436 0,'0'-2'-16'16,"2"2"7"-16,-2 0 22 15,0-1 36 1,0 1 48-16,2 0 50 0,-2 0 37 16,0 0 23-16,0 0 13 15,-2-1 28 1,-3 1 14-16,-2-2 6 16,-7-1 0-16,-9 3-20 15,-4-2-29-15,-7 9-23 16,-10 10-1-16,0 8 1 15,1 10 13-15,4 13-12 16,14 3-17-16,14-1-11 16,17-3-28-16,19-3-32 15,20-13-58-15,8-6-97 16,13-11-115 0,-3-7-156-16,2-19-232 15,-20-5-333-15,-10-4 0 16,-11-6 0-16,-9-10 0 15</inkml:trace>
  <inkml:trace contextRef="#ctx0" brushRef="#br0" timeOffset="-176733.53">21761 15019 3884 0,'3'-1'-35'16,"4"-2"21"-16,0 9 31 15,-2 13 56-15,-5 18 48 16,-9 18 36-16,-8 14 22 16,-6 9 0-16,0 1-22 15,-1-1-17-15,6-7-86 16,12-12-128-16,6-11-225 16,7-36-608-16,14 2 0 15,9-12 0-15,8-12 0 16</inkml:trace>
  <inkml:trace contextRef="#ctx0" brushRef="#br0" timeOffset="-176382.76">22001 15433 5858 0,'-21'7'-8'15,"-3"5"7"-15,-5 8-2 16,-1 9 1-16,17-4-2 15,7 1-2-15,7-2-18 16,13-11-28-16,9-9-34 16,7-4-6-16,8-10-12 15,-3-4-7-15,-2-4 10 16,-6 0 12 0,-11 0 23-16,-9 4 33 15,-1 4 44-15,-5 6 52 16,-5 3 47-16,-5 6 20 15,-2 9-5-15,1-1-31 16,0 2-51-16,5 4-89 16,5-5-123-16,16-6-181 15,17-11-200-15,-1-7-357 16,6-2 0-16,4-7 0 16,-5-4 0-16</inkml:trace>
  <inkml:trace contextRef="#ctx0" brushRef="#br0" timeOffset="-176169.96">22350 15397 2981 0,'-5'-7'233'16,"-5"1"66"-16,1 4 56 16,-12 2 63-16,0 14 39 15,-2 6-29-15,1 7-2 16,11 2-13-16,4 0-11 16,17-8-142-16,7-3-132 15,7-11-106-15,2-7-85 16,2-11-103-16,-2-6-106 15,-6-3-84-15,5-7-223 16,-4-26-498 0,4 20 0-16,3-2 0 15,2-2 0-15</inkml:trace>
  <inkml:trace contextRef="#ctx0" brushRef="#br0" timeOffset="-175904.58">22690 15166 5646 0,'-30'24'44'0,"-12"12"5"16,-1 9 1-16,-5 9-1 15,22-5-3-15,17-8-3 16,10-9-8-16,17-10-12 16,11-14-14-1,7-9-28-15,6-20-20 16,3-10-19-16,-7-14-38 15,-6-8-56-15,-7-9-66 16,2-12-50-16,2-7-43 16,-2 1-49-16,0-1-103 15,-3 2-339-15,-4 31 0 16,-11 19 0-16</inkml:trace>
  <inkml:trace contextRef="#ctx0" brushRef="#br0" timeOffset="-175544.92">23008 15215 4696 0,'6'4'-16'16,"7"1"8"-16,4-3 3 15,9-1 2-15,2-1 2 16,2-8 2-16,1-4 1 15,-3-8 1-15,-11-3 3 16,-7-1 47-16,-7 2-5 16,-6 4 2-16,-15 12 28 15,-6 7 19-15,-6 15 14 16,-6 10 12 0,0 8 10-16,7 10-4 15,11 0-4-15,12 2-21 16,6-5-34-16,10-8-62 15,4-4-126-15,4-5-190 16,4-16-767-16,3-1 0 16,2-5 0-16,-5-4 0 15</inkml:trace>
  <inkml:trace contextRef="#ctx0" brushRef="#br0" timeOffset="-174683.95">21633 16165 3200 0,'-13'0'55'16,"-3"0"43"-16,-8 0 51 16,-11 10 53-16,2 5 51 15,-5 13 38 1,-2 13 46-16,-1 14 26 16,8 5 3-16,9 4-17 15,12-3-49-15,13-6-83 16,17-13-87-16,19-14-76 15,11-17-65-15,11-13-42 16,2-11-45-16,-11-11 10 16,-19 0 10-16,-14 1 4 15,-21-1 17-15,-15 7 57 16,-11 11 100-16,-8 3 35 16,-5 10 18-1,-4 9-32-15,7 11-78 16,10-2-117-16,18 3-145 15,19-4-209-15,23-18-719 16,11-2 0-16,7-7 0 16,2-8 0-16</inkml:trace>
  <inkml:trace contextRef="#ctx0" brushRef="#br0" timeOffset="-174359.94">21718 16542 4123 0,'6'-3'53'0,"8"-3"15"15,2 0 6 1,8-4 3-16,3-1 3 16,3-2-4-16,-1-3-13 15,-6-5-11-15,-4-3-2 16,-4 0-29-16,-10 1-2 16,-7 2-3-16,-9 6 2 15,-6 9 24-15,-6 6 37 16,-7 6 26-16,-3 12 19 15,4 8 11-15,4 5 0 16,11 6-34-16,6-2-64 16,13-2-113-1,12-8-147-15,10-11-233 16,5-46-502-16,5 27 0 16,2-8 0-16,-6-9 0 15</inkml:trace>
  <inkml:trace contextRef="#ctx0" brushRef="#br0" timeOffset="-173729.85">22072 16325 4944 0,'-4'5'25'0,"-3"8"5"16,-2 8 3-16,-6 8 20 16,0 4 28-16,-1 2 17 15,-1-3-1 1,5-10-4-16,3-4-34 15,8-9-44-15,2-9-17 16,11-9-11-16,8-10 0 16,4-7-16-16,6-6-26 15,4-4-9-15,-3 6 10 16,-3 4 22-16,-7 8 46 16,-4 8 42-16,-9 6 28 15,-4 8 13-15,-4 6-4 16,-4 4-5-16,0 1-1 15,1 2-12 1,2-2-19-16,1-5-45 16,0-7-39-16,13-3-34 15,10-6-40-15,7-7-15 16,12-6 5-16,0-3 19 16,-4 0 28-16,-5 3 36 15,-10 5 40-15,-13 9 99 16,-6 5 83-16,-8 4 35 15,-5 11-16-15,-5 5 13 16,-2 1-69-16,1-2-78 16,3 1-95-1,8-11-146-15,4-4-105 16,10-4-140-16,10-7-100 16,4-6-25-16,3 1 60 15,-2-3 48-15,-3-1 131 16,-8 8 133-16,-5 1 168 15,-5 2 198-15,-3 7 202 16,-6 4 82-16,-1 8 67 16,-8 4-37-16,-2 9-118 15,-2-3-112-15,5 2-143 16,-1-7-210-16,8-8-290 16,6-19-822-1,0 2 0-15,0-7 0 16,3-9 0-16</inkml:trace>
  <inkml:trace contextRef="#ctx0" brushRef="#br0" timeOffset="-173601.5">22621 16113 3816 0,'6'-6'-351'15,"-4"-14"-342"-15,-1 16 0 16,2 1 0-16</inkml:trace>
  <inkml:trace contextRef="#ctx0" brushRef="#br0" timeOffset="-173154.74">22662 16238 3788 0,'-7'26'188'16,"-3"10"20"-16,-3 7 10 16,-7 6 10-16,5-9 4 15,-3-7-7-15,7-8-30 16,3-8-69-16,5-9-48 15,7-9-202-15,10-11-72 16,6-13-59-16,11-7-8 16,6-5-5-16,6 0 5 15,-6 5 30-15,-5 8 55 16,-10 10 136 0,-4 9 128-16,-13 9 104 15,-4 9 47-15,-7 9 42 16,-5 7-5-16,-5 7-30 15,1 0-63-15,3-4-138 16,9-8-159-16,3-14-215 16,29-13-619-16,-9-4 0 15,7-8 0-15,1-8 0 16,-1 0 4235-16,-13-1-3711 16,13-1 94-16,-9 7 94 15,-2 6 100-15,0 6 101 16,-13 12 97-16,-6 6 118 15,-7 12 133 1,-6 5 128-16,2 6 62 16,-5 1-225-16,4-4-245 15,6-12-298-15,6-27-683 16</inkml:trace>
  <inkml:trace contextRef="#ctx0" brushRef="#br0" timeOffset="-172953.75">23130 16060 5488 0,'-11'0'35'16,"-7"0"-16"-16,-1 3-60 15,4 3-137-15,12-1-281 16,0 4-513-16,4-2 0 15,8-1 0-15,4-3 0 16</inkml:trace>
  <inkml:trace contextRef="#ctx0" brushRef="#br0" timeOffset="-172118.67">23703 14774 2766 0,'33'-1'-14'16,"16"1"26"-16,14 0 19 16,12-2 13-16,-2 0-1 15,-6 0-52-15,-3-3-152 16,-9-9-381-16,-15 9 0 16,-13 3 0-16,-16-2 0 15</inkml:trace>
  <inkml:trace contextRef="#ctx0" brushRef="#br0" timeOffset="-171903.86">23839 14969 3584 0,'15'0'-16'0,"8"-4"5"15,13 2-1-15,9-2 0 16,4 4-14-16,4-4-93 16,8-5-229-16,-17 5-260 15,2 0 0-15,-10-5 0 16</inkml:trace>
  <inkml:trace contextRef="#ctx0" brushRef="#br0" timeOffset="-171496.21">24260 14571 5393 0,'0'0'-24'15,"5"0"10"-15,6 4-1 16,9 4 1-16,9 3-4 16,13 10-7-1,8 8-6-15,2 2 2 16,-6 5 0-16,-10 1 42 15,-14 3-8-15,-11-3 3 16,-14 5 9-16,-15-4 7 16,-14-1 2-16,-4 0 5 15,-6-5-14-15,0-3-78 16,9-1-156-16,19-8-794 16,-4 0 0-16,9-5 0 15,6-5 0-15</inkml:trace>
  <inkml:trace contextRef="#ctx0" brushRef="#br0" timeOffset="-168831.49">15928 12619 3244 0,'2'0'-5'0,"-1"3"33"16,-1 3 33-16,2 4 37 15,-1 8 53-15,-1 7 32 16,0 16 18-16,-4 7 17 16,-5 11 8-16,-4 7 21 15,-2 8-18 1,0-7-61-16,3 0-74 16,3-13-115-16,6-11-128 15,3-13-133-15,6-16-153 16,18-17-416-16,-8-9 0 15,-6-16 0-15,1-12 0 16</inkml:trace>
  <inkml:trace contextRef="#ctx0" brushRef="#br0" timeOffset="-168440.25">15860 12772 1924 0,'0'-18'85'0,"0"-7"16"15,6-3 19-15,12-1 28 16,11 7 16-16,10 10 4 15,17 6 3-15,2 2 2 16,4 9 1-16,-6 9-70 16,-12 6-16-16,-17 6-17 15,-18 10-20-15,-12 3-37 16,-18 2-17-16,-15-3-4 16,-11-3-3-16,-17-3 3 15,-6-2 2 1,1-5 5-16,2-5 3 15,15-3 11-15,16-4 18 16,12-4 13-16,14-2 13 16,20-2 31-16,17 4 27 15,9 1 23-15,9 5 13 16,5 5 6-16,-1 2-2 16,-6 3-10-16,-9 0-33 15,-5-5-54-15,-7-2-99 16,-2-7-187-16,16-13-680 15,-22 0 0-15,0-6 0 16,-3-13 0 0</inkml:trace>
  <inkml:trace contextRef="#ctx0" brushRef="#br0" timeOffset="-168106.57">16277 13065 5009 0,'6'0'-54'0,"5"0"8"16,7 0 7-16,5 0 3 16,4 0 0-16,-2-2-3 15,-1 0-21-15,-4-2-41 16,-7 0-26-16,-5-7 30 16,-3 1-11-1,-13 0-10-15,-7 1 0 16,-6 5 18-16,-8 1 29 15,-1 6 49-15,2 4 60 16,2 5 65-16,8 5 33 16,7 8 22-16,7 4 7 15,10 1-30-15,10 0-85 16,11-5-115-16,10-8-210 16,3-15-581-16,10 0 0 15,-2-6 0 1,-6-7 0-16</inkml:trace>
  <inkml:trace contextRef="#ctx0" brushRef="#br0" timeOffset="-167822.33">16619 13049 4772 0,'-17'0'58'0,"-2"6"22"16,-4 6 13-16,1 7 10 15,8 6 1-15,8 8-3 16,9-2 2-16,4-3 2 15,6-6 0-15,3-7-51 16,2-9-19 0,0-6-29-16,-2-14-13 15,-6-14-12-15,-6-10-6 16,-2-15-4-16,-4-11-16 16,-2-9-26-16,-2-4-30 15,2-6-43-15,1 8-54 16,-1 8-166-16,21 10-579 15,-11 19 0-15,2 19 0 16,-2 9 0-16</inkml:trace>
  <inkml:trace contextRef="#ctx0" brushRef="#br0" timeOffset="-167514.84">16714 13015 4393 0,'6'17'14'0,"1"4"1"16,7 4 0-16,-1 0 1 16,1-8-5-16,-1-11-40 15,0-4-41-15,0-10-19 16,-2-5-1-16,-7-2 4 16,-1 1 20-1,-3-4 8-15,-3 7 31 0,-6 7 42 16,-3 10 27-1,-1 10 55-15,-3 8 42 16,3 7 4-16,8 8-69 16,10-3-114-16,14-1-173 15,19-21-628-15,-2-3 0 16,11-7 0-16,0-12 0 16</inkml:trace>
  <inkml:trace contextRef="#ctx0" brushRef="#br0" timeOffset="-167242.95">16970 12991 4972 0,'-10'0'-18'0,"4"0"7"15,1 8 4 1,0 10 4-16,12 9 0 16,6 10 2-16,-1 10 11 15,1 0 8-15,-1 0 7 16,-7-8 18-16,-4-3 7 15,-5-12-2-15,-8-9-11 16,-6-8-18-16,-8-6-10 16,-5-9-11-16,-1-4-43 15,8-7-88-15,6 0-109 16,8-10-163-16,20-4-467 16,3 6 0-1,10 4 0-15,7 0 0 16</inkml:trace>
  <inkml:trace contextRef="#ctx0" brushRef="#br0" timeOffset="-167010.45">17429 12911 4785 0,'0'-1'-41'0,"0"4"45"15,0 12 66-15,-3 7 44 16,-5 16 10-16,-5 14-2 15,-3 7-7-15,2 3-22 16,3-4-49 0,5-8-57-16,6-9-168 15,7-22-292-15,-2-5-479 16,-2-13 0-16,0-15 0 16,-1-11 0-16</inkml:trace>
  <inkml:trace contextRef="#ctx0" brushRef="#br0" timeOffset="-166814.98">17353 13035 5170 0,'17'0'7'15,"12"7"18"-15,7 4 11 16,10 5 5-16,0 0-2 16,-5 5-15-1,-9 1-57-15,-9-8-116 16,-7 0-127-16,2-9-195 15,-13-3-411-15,-5-11 0 16,-6-9 0-16,-3-7 0 16</inkml:trace>
  <inkml:trace contextRef="#ctx0" brushRef="#br0" timeOffset="-166617.02">17659 12729 2959 0,'6'0'57'16,"-3"4"55"-16,2 10 62 15,-2 14 52-15,-6 13 46 16,-8 17 18 0,-2 9 0-16,-3 1-24 15,0-3-66-15,4-7-112 16,7-8-201-16,13-19-851 16,-7-10 0-16,7-11 0 15,7-13 0-15</inkml:trace>
  <inkml:trace contextRef="#ctx0" brushRef="#br0" timeOffset="-166323.75">17763 13136 4626 0,'9'-4'-23'0,"9"1"0"16,4-4 0-16,7-4-6 16,-5 4-42-1,-3-6-44-15,-1-2-34 16,-10-5-28-16,-7 0-7 15,-3 0 22-15,-9 1 28 16,-7 3 31-16,-2 9 40 16,-6 3 60-16,-3 10 104 15,6 10 73-15,1 11 52 16,8 7 26-16,6 8-8 16,4 3-48-16,8-3-115 15,9-4-167 1,18-12-289-16,-7-11-461 15,2-5 0-15,0-10 0 16</inkml:trace>
  <inkml:trace contextRef="#ctx0" brushRef="#br0" timeOffset="-165682.33">18013 13088 5082 0,'-5'7'-14'0,"1"4"1"0,0 7 7 15,1 2 10 1,8-5 3-16,9 1 3 16,4-7-7-16,0-5-22 15,4-6-47-15,-1-5-56 16,3-7-94-16,-5-9-180 16,9-8-454-16,-15 4 0 15,-5 2 0-15,-3 6 0 16,-1 10 3811-16,-16 6-3336 15,21 3 81-15,-1 4 70 16,-3 13 50-16,2 1 48 16,-3 14 67-16,-1 0 90 15,-1 2 107-15,-1-8 194 16,-1-6 37 0,-1-7-74-16,-2-7-141 15,0-6-55-15,3-5-24 16,0-7-20-16,-3-4-23 15,7-6-34-15,5-4-70 16,9-4-94-16,5 3-71 16,7 1-41-16,4 2 49 15,0 6-16-15,-8 9 1 16,-4 3 47-16,-9 3 89 16,-7 3 109-16,-4 7 125 15,-11 4 126 1,-4 5 101-16,-4 7 64 15,0 5 21-15,2-2 0 16,10-1-22-16,1-4-49 16,9-6-95-16,11-7-110 15,5-4-99-15,2-6-64 16,4-4-50-16,-3-11-35 16,-12-4-21-16,-4-4-10 15,-11-3-8-15,-8-2-15 16,-2 9-17-16,-4 0-33 15,-1 7-60 1,0 6-88-16,4 5-84 16,13 1-428-16</inkml:trace>
  <inkml:trace contextRef="#ctx0" brushRef="#br0" timeOffset="-165322.83">18663 13020 4042 0,'2'11'27'0,"2"11"19"16,-4 9 4-16,1 9 4 15,-1 3 4-15,0-3-2 16,-1-6-2 0,-2-12-25-16,3-5-44 15,0-11-72-15,0-10-46 16,6-7-21-16,0-11-3 15,8-8 2-15,7-5 8 16,2 1 7-16,6 1 15 16,1 11 58-16,0 6 90 15,-5 7 121-15,-1 9 57 16,-6 9 17-16,-12 7-2 16,-5 6-34-1,-1 8-94-15,-3 1-120 16,2-8-231-16,2-2-539 15,-1-9 0-15,5-8 0 16,4-4 0-16</inkml:trace>
  <inkml:trace contextRef="#ctx0" brushRef="#br0" timeOffset="-164799.64">18953 13157 5806 0,'-11'10'11'0,"-2"5"12"15,3 2-2-15,-4 3-7 16,14-3-17-16,9-4-40 16,8-9-63-1,5-2-82-15,5-7-41 16,3-9-37-16,-7-6-16 16,-6-4-9-16,-10-2 32 15,-4-2 57-15,-3 6 74 16,0 5 62-16,0 9 109 15,0 3 119-15,0 9 51 16,0 5 37-16,7 5 0 16,7 4-20-16,9 1-53 15,2-4-91-15,8-10-112 16,-3 0-65 0,-5-11-77-16,-6-8-61 15,-5-10-32-15,-5-8-9 16,-6-14-7-16,-3-10 15 15,-2-10 31-15,2-4 71 16,0 2 102-16,0 10 79 16,0 11 44-16,0 19 64 15,0 16 84-15,-1 20 53 16,-4 17 42-16,-3 22 25 16,-8 16 19-16,1 9-27 15,5 6-73 1,1-6-72-16,5-11-105 15,4-11-199-15,19-15-373 16,-7-15-520-16,4-11 0 16,1-9 0-16,3-9 0 15</inkml:trace>
  <inkml:trace contextRef="#ctx0" brushRef="#br0" timeOffset="-164530.73">19344 13086 4950 0,'10'0'-26'0,"0"0"-10"15,10 0-34-15,5-1-40 16,7-2-46 0,-2-1-76-16,-3-7-68 15,-9-5-27-15,-4-3 9 16,-8 3 45-16,-3-1 42 16,-9 3 76-16,-8 10 111 15,2 4 126-15,-6 4 112 16,-3 12 102-16,1 7 69 15,3 2 11-15,7 6-63 16,4 0-132 0,9-4-192-16,37-12-882 0,-19-5 0 15,6-6 0 1,3-8 0-16</inkml:trace>
  <inkml:trace contextRef="#ctx0" brushRef="#br0" timeOffset="-164264.77">19661 12880 5057 0,'-10'-2'-26'0,"-1"-1"11"15,-1 6 35-15,0 4 30 16,7 13 17-16,4 10 6 16,2 9 6-16,2 9 15 15,-1-3 11 1,-2-1 71-16,0-4 34 15,-9-7-1-15,-4-6-70 16,-6-6-72-16,-3-9-61 16,-1-6-82-16,5-3-135 15,9-3-258-15,-2-24-642 16,8 14 0-16,3-4 0 16</inkml:trace>
  <inkml:trace contextRef="#ctx0" brushRef="#br0" timeOffset="-162376.02">24978 14233 1711 0,'2'-3'150'0,"1"-5"49"15,0 1 37-15,1-2 33 16,2 2 40-16,0-1 22 15,0 4 24-15,1-2 19 16,3 3 23-16,1 5-55 16,-5 9-50-16,-3 16-19 15,-12 14-28-15,-17 22-10 16,-9 20-39 0,-5 9-32-16,-1 3-37 15,15-6-47-15,14-7-31 16,12-14-39-16,20-12-38 15,15-12-53-15,12-16-40 16,3-13-59-16,9-9-51 16,-8-4-49-16,-10-7-56 15,-11-4-115-15,2-10-476 16,-23 6 0-16,-2-10 0 16,-7-4 0-16</inkml:trace>
  <inkml:trace contextRef="#ctx0" brushRef="#br0" timeOffset="-161984.43">25535 14218 2754 0,'-27'44'76'0,"-4"20"19"15,-10 18 10-15,-3 18 4 16,15-12 5-16,9-7 3 15,9-8 1 1,12-10 2-16,12-11 1 16,14-17-54-16,4-5-33 15,7-12-52-15,5-8-57 16,-2-6-96-16,-2-7-161 16,-10-2-314-16,-7-5 0 15,-4-3 0-15,-9-5 0 16</inkml:trace>
  <inkml:trace contextRef="#ctx0" brushRef="#br0" timeOffset="-161276.89">25991 14542 3878 0,'-33'39'66'0,"-6"11"24"16,-7 13 15-16,-3 9 3 15,24-21 2-15,5-9-1 16,14-13-4-16,3-9-13 15,3-9-33-15,6-11-82 16,4-10-49-16,9-12-62 16,3-15-44-16,8-11-24 15,0-11-10-15,0-3 3 16,-6-1 34 0,-4 8 68-16,-8 7 57 15,-7 13 87-15,-8 20 86 16,-14 17 62-16,-4 16 44 15,0 14 29-15,-2 12 13 16,8 2 1-16,8 4-29 16,10-7-56-16,7-9-30 15,6-12-73-15,6-11-104 16,8-9-72-16,6-12-41 16,2-15-38-16,2-11-64 15,1-15-72-15,3-14-67 16,4-12-50-1,1-12-12-15,1 0 60 16,-3 6 67-16,-14 13 53 16,-11 18 47-16,-11 24 100 15,-11 23 111-15,-13 24 128 16,-9 25 118-16,-6 22 89 16,-4 15 39-16,2 13-18 15,2 1-10-15,11-2-4 16,10-8-22-16,2-9-85 15,2-9-129-15,11-11-193 16,13-16-319-16,-11-9-451 16,3-13 0-1,1-13 0-15,-5-3 0 16</inkml:trace>
  <inkml:trace contextRef="#ctx0" brushRef="#br0" timeOffset="-160900.06">24963 15308 4051 0,'0'1'-4'0,"3"2"28"16,20-3 22-16,19 2 22 15,27-4 33-15,29-3 24 16,24-3 6-16,15-8 0 15,6-2-8-15,8-4-10 16,2-2-70-16,-2 5-137 16,-7-4-252-16,-21-33-556 15,-19 40 0-15,-24 4 0 16,-26-4 0-16</inkml:trace>
  <inkml:trace contextRef="#ctx0" brushRef="#br0" timeOffset="-157436.7">26724 14746 3568 0,'0'0'-15'15,"0"-2"20"-15,0 2 19 16,0 0 12-16,0 0 12 16,0 0 35-16,3 0 24 15,5 0 12-15,5 2 1 16,8-2 38 0,9 0-44-16,8 0-67 15,7 0-71-15,3 0-116 16,6 0-153-16,11-5-498 15,-30 2 0-15,-13 2 0 16,-8 1 0-16</inkml:trace>
  <inkml:trace contextRef="#ctx0" brushRef="#br0" timeOffset="-157204.97">26717 14861 3169 0,'3'1'25'15,"3"0"27"-15,7 1 14 16,5 0 12-16,6 2 1 16,8-2-4-16,4 2-19 15,0 2-54-15,6-3-147 16,11-6-546-16,-17 3 0 15,-1 0 0-15,-14-5 0 16</inkml:trace>
  <inkml:trace contextRef="#ctx0" brushRef="#br0" timeOffset="-156857.89">26976 14605 4484 0,'0'-3'-68'0,"3"3"24"16,7 3 12-16,7 5 7 16,2 15 4-16,7 10 6 15,-5 9-2-15,-3 6 0 16,-12 5-2-16,-3-2 79 15,-12-3 1 1,-12-5-6-16,-7-7 4 16,-10-8-2-16,-5-9 0 15,-3-4-11-15,13-5-38 16,4-3-84-16,14-6-176 16,10-17-608-16,10 12 0 15,13-2 0-15,9-9 0 16</inkml:trace>
  <inkml:trace contextRef="#ctx0" brushRef="#br0" timeOffset="-156544.61">27537 14471 3673 0,'-4'12'99'16,"-4"10"41"-16,-7 11 31 15,-5 11 19-15,-1 8-5 16,-3 0-21-16,6-1-66 15,6-7-129-15,6-8-230 16,5-29-624-16,2 10 0 16,2-14 0-16,0-10 0 15</inkml:trace>
  <inkml:trace contextRef="#ctx0" brushRef="#br0" timeOffset="-156062.54">27540 14422 4085 0,'21'-17'-24'16,"9"-4"1"-16,9 3-1 15,13 1 0-15,-6 12 3 16,-2 16 9-16,-11 11 10 16,-11 10 6-16,-14 9 16 15,-17 9 39 1,-18-3 15-16,-15 0 16 15,-11-5 31-15,-6-11 30 16,1-10 16-16,4-9-9 16,11-7-4-16,10-5-21 15,15-5-27-15,9-2-32 16,18-4-41-16,18-5-20 16,18-4-38-16,9 2-44 15,14 3-14-15,-3 9 0 16,-11 4 1-16,-13 8 43 15,-13 11 41-15,-17 5 40 16,-12 6 39-16,-15 7 15 16,-11 0 30-16,-9-6 57 15,-10-6 7 1,-5-4 13-16,2-10-1 16,-2-3-41-16,9-3-84 15,9-4-61-15,7-1-88 16,15-1-158-16,19-5-294 15,12-6-572-15,19-1 0 16,6-5 0-16,12-1 0 16</inkml:trace>
  <inkml:trace contextRef="#ctx0" brushRef="#br0" timeOffset="-155866.65">28089 14688 5323 0,'-4'8'39'0,"-4"7"7"16,-7 8-2-16,-9 5-16 16,2 4-28-16,-1-1-64 15,8-1-96-15,6-8-96 16,7-11-153-16,13-11-509 16,-5-4 0-16,3-11 0 15,6-10 0-15</inkml:trace>
  <inkml:trace contextRef="#ctx0" brushRef="#br0" timeOffset="-155763.84">28135 14588 1743 0,'3'-21'144'0,"1"-4"-23"15,5 0-173-15,-6-16-339 16,3 27 0-16,0 7 0 16,0 7 0-16</inkml:trace>
  <inkml:trace contextRef="#ctx0" brushRef="#br0" timeOffset="-155280.18">28312 14678 3903 0,'-25'10'153'16,"-6"11"48"-1,-5 4 22-15,-5 4 3 0,19 8-2 16,14-3 1-1,4-1-6-15,16-6-18 16,15-2-29-16,5-11-135 16,1-7-87-16,3-11-77 15,-6-11-29-15,-6-10-12 16,-6-9-9-16,0-9-4 16,-4-5 20-16,1 2 43 15,-3 5 48-15,0 9 34 16,-3 11 46-16,-3 12 58 15,-3 14 34-15,-6 15 35 16,-3 21 17-16,-9 17 27 16,-5 19 51-1,-4 9 15-15,-4 5 30 16,-2-5 19-16,-7-3 10 16,-5-15-53-16,-4-9-23 15,-7-18-57-15,3-13-101 16,1-17-92-16,11-8-124 15,5-13-130-15,12-7-170 16,26-10-316-16,5-5-367 16,14-12 0-16,20-6 0 15,7-4 0-15</inkml:trace>
  <inkml:trace contextRef="#ctx0" brushRef="#br0" timeOffset="-154998.93">29194 14582 4258 0,'-29'31'57'0,"-8"13"-2"15,-7 10-24-15,-1 4-56 16,18-8-70-16,6-16-139 16,13-10-151-16,-2-10-347 15,7-9 0-15,1-13 0 16,2-7 0 0</inkml:trace>
  <inkml:trace contextRef="#ctx0" brushRef="#br0" timeOffset="-154780.02">29060 14602 2004 0,'30'-30'146'0,"11"-5"15"16,6-1 2-16,11 0-1 16,-15 21-1-16,-6 18 5 15,-16 13 37-15,-9 20 39 16,-15 12 43-16,-16 12-72 16,-15 9-23-16,-9-2 14 15,-9-7 6-15,-6-11 10 16,-4-15 1-16,3-10-13 15,8-10-68-15,11-8-130 16,17-6-176 0,25-12-327-16,8 0-437 15,23-6 0-15,13-5 0 16</inkml:trace>
  <inkml:trace contextRef="#ctx0" brushRef="#br0" timeOffset="-153746.52">29438 14718 4508 0,'-29'9'89'0,"-2"5"9"16,-1 2 1-16,5 5-1 16,20-1-8-1,17-5-20-15,8 0-21 0,12-5-18 16,2-6-22-1,5-4-96-15,-5-6-24 16,-11-9-1-16,-3-1 41 16,-9-3 50-16,-4-4 40 15,-4 9 37-15,-1 3 47 16,0 7 104-16,-3 4 37 16,3 8 43-16,0 6-2 15,-3 4-23-15,8 4-46 16,8 1-65-16,4-5-86 15,7-6-45-15,9-6-67 16,5-8-154 0,-1-7-80-16,7-11-64 15,1-10-90-15,3-11-78 16,6-14-75-16,11-18-67 16,3-3 39-16,1-5 51 15,-6 1 119-15,-10 14 150 16,-20 18 80-16,-12 14 93 15,-15 20 186-15,-12 12 171 16,-21 13 158-16,-12 17 148 16,-17 17 56-16,-12 15-13 15,-1 13-72-15,7 5-80 16,8-3-14 0,15-3-52-16,10-8-130 15,12-8-129-15,4-17-165 16,6-8-175-16,1-12-175 15,0-14-127-15,-3-10 2 16,-1-5 54-16,2-11 64 16,2-4 76-16,3 0 105 15,1 0 125-15,7 2 153 16,1 2 156-16,9 3 157 16,6 5 119-16,12 5-12 15,12 0-99 1,11 5-143-16,0 2-123 15,8 1-122-15,1-2-120 16,1-1-90-16,-4-3-55 16,-6-2-10-16,-13-4 44 15,-11 0 57-15,-14-2 97 16,-12 3 131-16,-9 4 140 16,-19 0 110-16,-15 7 74 15,-9 7 84-15,-13 5 70 16,6 13 12-16,10 0-34 15,16 5-41-15,12-4-71 16,13-2-110 0,0-8-156-16,12-4-117 15,7-8-76-15,12-3-96 16,7-9-95-16,10-8-76 16,2-4-30-16,-3-8-10 15,-2-3 37-15,-11 3 110 16,-11 3 107-16,-6 9 92 15,-9 8 123-15,-12 6 164 16,-12 9 58-16,-10 11 50 16,-8 9-12-16,-8 9-140 15,0 7-121-15,5 3-263 16,1-15-1018-16,5 13 0 16,2-5 0-1,-9-5 0-15</inkml:trace>
  <inkml:trace contextRef="#ctx0" brushRef="#br0" timeOffset="-153086.8">26994 15334 4842 0,'-2'-2'107'0,"2"-3"20"16,2 3 6-16,13-2 2 15,31 2 2-15,25 1 2 16,37-1 4-16,41 0 11 15,41-4 12-15,33 5-66 16,33-1-106-16,31 2-95 16,22 2-57-16,7 3-30 15,-1 2-111 1,-13-1-184-16,-28-2-119 16,-43 6-267-16,-45 2 0 15,-51-6 0-15,-47-1 0 16</inkml:trace>
  <inkml:trace contextRef="#ctx0" brushRef="#br0" timeOffset="-62453.38">16694 11472 597 0,'0'0'68'15,"0"-2"27"-15,0 2 18 16,0 0 16-16,0 0 12 16,0 0 14-16,0 0 16 15,0 0 30-15,0-2 37 16,0 0-3-16,0 2-13 16,0-2-10-16,0 0-3 15,0 1-1 1,0 1 46-16,0 1 32 15,0 7 9-15,-1 11-5 16,-5 6-36-16,-1 14-21 16,-3 9 14-16,-10 3-16 15,1-3-18-15,4 4-22 16,-8-7-59-16,2-7-76 16,9-1-82-16,2-10-111 15,4-2-90-15,4-9-137 16,8-9-153-16,6-10-364 15,-4-1 0-15,-4-12 0 16</inkml:trace>
  <inkml:trace contextRef="#ctx0" brushRef="#br0" timeOffset="-62116.57">16538 11589 1866 0,'-3'-17'103'16,"3"-8"38"-16,0-5 16 15,10-7 13-15,13 4 4 16,5 0 5-16,12 1 6 16,11 2 6-16,3 5 13 15,0 3-44-15,3 8-32 16,-4 6-25-16,-9 4 1 16,-10 9 12-1,-16 11 25-15,-10 7 14 16,-14 9 0-16,-14 11 18 15,-17 0-13-15,-12 1-15 16,-9-5-6-16,-6-6-12 16,3-7-19-16,5-4-59 15,14-5-89-15,6-7-132 16,22-7-248-16,10-35-520 16,14 24 0-16,16-8 0 15,12-5 0 1</inkml:trace>
  <inkml:trace contextRef="#ctx0" brushRef="#br0" timeOffset="-61778.29">17132 11287 3560 0,'-10'17'9'16,"-10"13"5"-16,-1 9 23 15,-6 13 14-15,1 3 13 16,2 1 19-16,9-4 11 16,5-4 5-1,7-4 3-15,4-6-4 0,11-6-2 16,3-8-7-1,6-3-34-15,6-6-65 16,-1-3-88-16,-2-6-159 16,5-6-189-16,-10 0-282 15,1-8 0-15,-4-7 0 16</inkml:trace>
  <inkml:trace contextRef="#ctx0" brushRef="#br0" timeOffset="-61277.02">17477 11432 3511 0,'-17'22'46'0,"-8"11"39"15,-5 8 39-15,-3 9 25 16,4-3 14-16,5-4 2 15,6-7 0-15,5-5 2 16,3-6-2-16,6-11-41 16,2-8-57-16,2-6-60 15,5-11-42 1,10-11-36-16,3-12-23 16,6-9-16-16,7-9 0 15,0 2 2-15,-6 6 4 16,-8 7 18-16,-2 14 66 15,-8 13 62-15,-1 16 17 16,-4 12 23-16,4 9 22 16,3 11 25-16,2-1 9 15,2 1 2-15,5-9 20 16,5-4 15-16,1-15-28 16,1-6-35-1,4-10-16-15,-5-14-11 16,5-11-18-16,-8-6-17 15,-5-14-36-15,1-7-61 16,-4-2-135-16,5-4-125 16,3 0-105-16,15 2-558 15,-19 15 0-15,-3 8 0 16,-5 16 0-16</inkml:trace>
  <inkml:trace contextRef="#ctx0" brushRef="#br0" timeOffset="-60419.38">16390 11191 2954 0,'-25'18'44'15,"-11"15"50"-15,-7 16 45 16,-9 14 44-16,15 12 31 16,9 7 5-16,9 4 6 15,9-1 0-15,24-3-11 16,9-5-54-16,18-8-103 15,11-12-137 1,15-8-240-16,1-15-545 16,0-2 0-16,0-14 0 15,4-13 0-15</inkml:trace>
  <inkml:trace contextRef="#ctx0" brushRef="#br0" timeOffset="-59876.75">18037 10931 2615 0,'3'4'48'15,"12"8"49"-15,8 10 32 16,10 14 20-16,5 20 13 15,11 20 10-15,-6 20 7 16,-13 10 6-16,-11 5 3 16,-16 2-7-16,-29-4-120 15,-21-3-334-15,-37 1-505 16,-24-9 0-16,-14-12 0 16,12-19 0-1</inkml:trace>
  <inkml:trace contextRef="#ctx0" brushRef="#br0" timeOffset="-58638.86">18719 11698 1572 0,'-3'-5'41'16,"0"1"34"-16,-1 0 34 15,1-3 30-15,3 3 29 16,-3 2 26-16,3 0 18 16,0-1 7-16,0 3 0 15,0-3-10 1,3 3-8-16,5-1-26 0,10 1-28 15,9-2-29-15,15 1-32 16,12 1-36-16,10-1-44 16,0 1-81-1,1 0-134-15,1-2-522 16,-18 5 0-16,-14 0 0 16,-21 1 0-16</inkml:trace>
  <inkml:trace contextRef="#ctx0" brushRef="#br0" timeOffset="-58389.58">18720 11830 3050 0,'10'0'-5'0,"9"0"2"15,12 0 1-15,13-2 3 16,6 2 1-16,8 0-13 16,-1 0-69-16,2-4-139 15,-6-4-327-15,-8 3 0 16,-10-1 0-16,-11-4 0 16</inkml:trace>
  <inkml:trace contextRef="#ctx0" brushRef="#br0" timeOffset="-58063.77">18979 11541 3596 0,'14'0'-30'16,"9"2"4"-16,15 4 6 15,12 8 2-15,1 6 2 16,0 11-2-16,-1 2 1 16,-14 5-1-1,-12-1-1-15,-13-2 35 16,-10-1 4-16,-19-3 0 16,-12-5-1-16,-11-2-5 15,-11-4-24-15,-6-2-85 16,4-8-160-16,12-14-373 15,19 7 0-15,12-6 0 16,18-5 0-16</inkml:trace>
  <inkml:trace contextRef="#ctx0" brushRef="#br0" timeOffset="-57566.99">19498 11364 3614 0,'5'2'27'16,"1"2"45"-16,4 9 45 16,7 11 17-16,0 8 4 15,-3 9 5-15,0 8-2 16,-8 0-21-16,1-5-58 16,-4-6-76-16,0-7-178 15,-3-12-198 1,4-16-404-16,-11 2 0 15,1-6 0-15,-8-11 0 16</inkml:trace>
  <inkml:trace contextRef="#ctx0" brushRef="#br0" timeOffset="-57324.59">19466 11348 3072 0,'13'-21'9'15,"9"-2"26"-15,11-4 28 16,11 2 18-16,9 15 19 15,2 15 20-15,-5 14 24 16,-2 13 10-16,-15 13 2 16,-15 9 4-1,-18 6 13-15,-19-5-20 16,-21-3-28-16,-7-8-15 16,-14-9-33-16,-3-10-50 15,-3-7-80-15,13-13-102 16,19-7-238-16,13-17-438 15,14-4 0-15,18-6 0 16,14-3 0-16</inkml:trace>
  <inkml:trace contextRef="#ctx0" brushRef="#br0" timeOffset="-56972.14">19855 11579 4321 0,'5'3'-17'16,"5"0"9"-16,7-3 4 15,11 1 2-15,5-2-8 16,11-6-32-16,0-4-40 16,-5-3-40-16,-6-6-36 15,-11-2 18-15,-14 0-12 16,-8 3 4-16,-14 6 46 15,-14 7 46 1,-5 8 64-16,-10 7 75 16,1 11 61-16,6 5 61 15,9 7 42-15,15 1 2 16,9 5-1-16,14-6-85 16,14-4-184-16,16-9-295 15,2-9-541-15,6-5 0 16,-7-9 0-16,-8-3 0 15</inkml:trace>
  <inkml:trace contextRef="#ctx0" brushRef="#br0" timeOffset="-56642.88">20191 11616 4788 0,'1'-5'-10'0,"5"4"7"16,6-4 7-16,6-3-1 15,6 0-3-15,5-1-20 16,-4-1-39-16,-2-5-43 16,-9 5-23-16,-10-7 7 15,-5-1-14-15,-9 3 5 16,-10 3 20-16,-11 5 42 16,-2 4 58-16,-4 8 61 15,3 6 57 1,7 10 52-16,10 6 35 15,4 10 8-15,10-1 6 16,12 1-27-16,9-2-93 16,11-6-168-16,9-8-293 15,5-18-570-15,-1 1 0 16,-2-8 0-16,-13-8 0 16</inkml:trace>
  <inkml:trace contextRef="#ctx0" brushRef="#br0" timeOffset="-56206.47">20455 11528 3971 0,'3'0'11'15,"-1"0"26"-15,-1 8 42 16,1 9 33-16,-2 12 10 16,0 9 8-16,0 10 3 15,2 1 2-15,-2-2-7 16,0 0-24-16,0-7-44 15,0-7-91-15,0-9-86 16,-2-8-82-16,-1-10-50 16,-5-8-8-16,0-11 2 15,-3-7 14-15,2-14 24 16,3-4 42 0,6-12 73-16,4-7 103 15,8-5 80-15,9 3 66 16,9 3 43-16,4 9 2 15,6 17-4-15,0 11-12 16,-5 11-6-16,-9 9-2 16,-6 11-24-16,-13 6-28 15,-16 7-26-15,-18 6-13 16,-11 0-2-16,-10 1 0 16,-3-1-18-16,2-8-49 15,12-5-102 1,16-5-176-16,24-11-684 15,5-4 0-15,16-8 0 16</inkml:trace>
  <inkml:trace contextRef="#ctx0" brushRef="#br0" timeOffset="-55953.74">21109 11086 3666 0,'-9'25'147'0,"-2"20"50"15,-6 22 16 1,1 12 15-16,12 5 0 16,1-2-9-16,4-9-70 15,11-14-144-15,6-12-271 16,2-15-691-16,7-11 0 15,1-12 0-15,-3-11 0 16</inkml:trace>
  <inkml:trace contextRef="#ctx0" brushRef="#br0" timeOffset="-55638.13">21301 11545 4050 0,'23'-2'-1'0,"9"-4"2"15,5-1-9-15,11-3-49 16,-5-6-93-16,-3-5-107 16,-5-5-87-16,-17-2-25 15,-9 1 7-15,-18 7 39 16,-16 8 91-16,-15 10 123 16,-2 10 105-16,-8 13 123 15,3 7 158-15,4 9 148 16,11 5 92-1,8 1 29-15,12 1-8 0,9-8-71 16,17-8-180 0,14-4-250-16,17-12-342 15,8-17-643-15,0 5 0 16,3-9 0-16,-12-9 0 16</inkml:trace>
  <inkml:trace contextRef="#ctx0" brushRef="#br0" timeOffset="-55321.65">21620 11501 3638 0,'-18'0'82'0,"2"4"59"16,-8 7 39-16,0 2 25 15,14 5 6-15,6 7 6 16,2-4-1 0,12-3-10-16,0-4-45 15,7-5-97-15,1-7-91 16,4-4-79-16,-1-8-41 15,-4-4-22-15,-4-5-2 16,-3-5 24-16,-3 4 45 16,-2 2 41-16,-4 6 67 15,2 3 84-15,-2 6 80 16,-1 6 23-16,0 7 3 16,2 7-26-1,1 3-98-15,3 5-180 0,5-4-290 16,-1-2-558-1,-1-5 0-15,0-9 0 16,-6-3 0-16</inkml:trace>
  <inkml:trace contextRef="#ctx0" brushRef="#br0" timeOffset="-55048.86">21774 11499 4414 0,'0'2'42'0,"1"5"40"15,-1 7 31-15,0 5 14 16,0 3 3-16,0 1 2 16,0-1 0-16,0-5-1 15,0-3-5 1,0-6-31-16,0-6-39 16,0-6-37-16,0-6-26 15,0-5-11-15,0-6-4 16,2-6-7-16,2-4-45 15,7-2-97-15,2 1-151 16,14-7-669-16,-7 12 0 16,-2 6 0-16,-4 2 0 15</inkml:trace>
  <inkml:trace contextRef="#ctx0" brushRef="#br0" timeOffset="-54698.07">21897 11441 4386 0,'0'16'78'16,"0"7"36"-16,-4 7 29 16,-2 5 8-16,0 0 3 15,-2-4-3-15,2-4 0 16,5-6-11-16,-4-5-17 16,3-5-87-1,0-6-95-15,2-5-62 16,4-6-48-16,2-9-33 15,8-6-28-15,11-6 1 16,5-2 0-16,2 2 12 16,0 4 28-16,-4 4 62 15,-10 11 122-15,-6 4 69 16,-7 12 47-16,-2 8 38 16,-3 8 29-16,-5 4 0 15,-1 2-31-15,3-1-126 16,0-4-215-16,0-17-706 15,6 1 0 1,3-5 0-16,8-6 0 16</inkml:trace>
  <inkml:trace contextRef="#ctx0" brushRef="#br0" timeOffset="-54492.73">22248 11582 4558 0,'2'0'88'0,"-4"9"29"15,-1 1 22-15,-3 5-3 16,-2-1-7-16,1 8-57 16,3-4-113-16,2-6-140 15,2-5-203-15,0-19-542 16,3 10 0-16,-3-6 0 16,3-4 0-16</inkml:trace>
  <inkml:trace contextRef="#ctx0" brushRef="#br0" timeOffset="-54064.71">22247 11450 3272 0,'1'-15'27'0,"1"-2"-30"15,2-3-120-15,3-3-134 16,6 9-326-16,-4 12 0 16,1 4 0-16,-2 10 0 15,-5 17 2673-15,-2-6-2199 16,5 0 122-16,3 1 71 15,-3-3 95 1,6-9 27-16,-2 12 51 16,3-2 84-16,-2 2 133 15,-4-2 135-15,2-1-22 16,-3-5-151-16,-4-5-161 16,-2-2-97-16,-2-4-148 15,-3-4-84-15,-1-2-60 16,1-5-76-16,0-6-24 15,4-7-8-15,8-3 0 16,11-6 17-16,8 1 41 16,2 6 31-16,8 1 73 15,-6 8 54 1,-3 7 40-16,-8 3 65 16,-6 4 38-16,-10 8 15 15,0 7 12-15,-6 4-1 16,-1 1-18-16,-1 3-71 15,3-2-138-15,4-4-202 16,13-9-255-16,9-2-62 16</inkml:trace>
  <inkml:trace contextRef="#ctx0" brushRef="#br0" timeOffset="-53590.75">22897 11447 2916 0,'-11'0'168'16,"-10"6"65"-16,-3 2 40 16,-2 4 13-16,8 2 0 15,9 9 3-15,6-1 2 16,9 0-1-16,7-1-9 16,3-4-122-16,-4-8-83 15,9-5-80-15,-9-4-55 16,-2-6-25-16,-3-7-3 15,-4-7-1-15,-3-5 9 16,0-11 14-16,0 1 30 16,0 2 54-1,0 6 27-15,0 6 16 16,0 9 15-16,0 8 37 16,1 10 27-16,1 10 17 15,1 11 21-15,-2 12 22 16,1 11 14-16,-2 6-24 15,0 2 47-15,-5-1-9 16,-4 0 17-16,-12-10-23 16,-7 0-25-16,-9-8-19 15,1-8-55-15,-3-12-191 16,0-5-140 0,9-9-175-16,9-10-342 15,0-11-577-15,8-9 0 16,6-9 0-16,6-5 0 15</inkml:trace>
  <inkml:trace contextRef="#ctx0" brushRef="#br0" timeOffset="-53193.91">22228 11145 4888 0,'0'3'-5'15,"0"3"-73"-15,3 1-217 16,2-28-607-1,1 26 0-15,3-9 0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1:46.116"/>
    </inkml:context>
    <inkml:brush xml:id="br0">
      <inkml:brushProperty name="width" value="0.05292" units="cm"/>
      <inkml:brushProperty name="height" value="0.05292" units="cm"/>
      <inkml:brushProperty name="color" value="#FF0000"/>
    </inkml:brush>
  </inkml:definitions>
  <inkml:trace contextRef="#ctx0" brushRef="#br0">6264 6921 2524 0,'-17'-2'45'16,"-12"-3"45"-16,-5 3 25 15,-13 0 21-15,5 2 16 16,-7 0 13-16,-4 4 9 16,-9 9 7-16,-10 12-1 15,-17 21-5-15,-15 18-32 16,-16 21-18 0,-5 20-4-16,0 22 12 15,3 26 4-15,17 24 11 16,18 26 5-16,16 22 5 15,24 11 0-15,29-2 42 16,24 2-3-16,39-21 18 16,41-26-13-16,42-25-21 15,36-32-5-15,33-35-12 16,26-29 18-16,12-31 7 16,6-29-10-16,-1-33-42 15,4-33-29 1,-11-33-115-16,-11-31-82 15,-17-28-46-15,-20-20-49 16,-32-18-48-16,-35-8-56 16,-45-1-34-16,-43-5 12 15,-54 5-3-15,-42 6 13 16,-44 12 69-16,-43 12 73 16,-46 15 50-16,-36 24 52 15,-36 28 50-15,-28 35 39 16,-11 41 18-1,10 42 2-15,16 50-4 16,37 44-83-16,39 49-192 16,80 34-680-16,17 47 0 15,46 23 0-15</inkml:trace>
  <inkml:trace contextRef="#ctx0" brushRef="#br0" timeOffset="1673.04">7804 5064 2075 0,'-11'-7'99'16,"-1"-1"32"-16,-6 2 13 15,-1-1 9-15,3 7 24 16,-3 7 38-16,-1 15 49 15,-1 14 36-15,-1 16 30 16,6 12-19-16,5 9-35 16,9 1-34-16,5-9-9 15,23-14-7-15,17-10-19 16,16-23-40 0,18-14-67-16,7-22-55 15,-3-19-41-15,-10-16-27 16,-17-9-15-16,-27-12 1 15,-18-1-8-15,-27 4-3 16,-23 4-15-16,-11 9-14 16,-13 9-19-16,-6 11-42 15,2 18-110-15,16 10-196 16,10-4-444-16,19 38 0 16,15 3 0-16,22 5 0 15</inkml:trace>
  <inkml:trace contextRef="#ctx0" brushRef="#br0" timeOffset="2064.46">8515 4933 3971 0,'-18'46'86'15,"-1"10"33"-15,7 10 12 16,3 7 2-16,27-23 3 16,24-12-4-16,11-17-12 15,12-12-10-15,3-19 4 16,-9-14-44-16,-20-13-21 15,-19-10-19-15,-24-6-1 16,-21 0-1-16,-18 3-2 16,-14 6 0-1,-7 17 12-15,-6 15-2 16,5 14-50-16,5 22-113 16,12 14-182-16,37 9-677 15,-15 17 0-15,11 4 0 16,10-2 0-16</inkml:trace>
  <inkml:trace contextRef="#ctx0" brushRef="#br0" timeOffset="2531.52">8059 6099 3630 0,'-25'11'87'0,"-8"11"36"15,-2 14 23-15,-2 14 16 16,18 10 8-16,12 5 3 16,13-1 2-16,14-8 0 15,20-16-3 1,11-19-45-16,11-14-57 16,7-25-36-16,-7-21-18 15,-12-11-6-15,-13-11 3 16,-22-9 4-16,-13 1-1 15,-14 2-3-15,-15 3-13 16,-5 9-47-16,-1 14-96 16,-3 14-124-16,3 15-193 15,4 16-422-15,6 27 0 16,6 14 0-16,12 10 0 16</inkml:trace>
  <inkml:trace contextRef="#ctx0" brushRef="#br0" timeOffset="2890.22">8163 6501 3970 0,'-25'12'130'0,"-8"6"46"15,-7 13 19-15,-5 12 13 16,18 9 1-16,9 8 5 15,12 2-1-15,9-6-3 16,14-9-13-16,17-9-110 16,10-14-96-1,7-16-74-15,8-12-20 16,-6-17-7-16,-5-12 8 16,-17-5 17-16,-14-6 21 15,-11-1 8-15,-20 1 11 16,-11 2 30-16,-14 7 24 15,-7 10-5-15,-6 13-90 16,4 12-160-16,26 7-717 16,-8 25 0-16,14 4 0 15,13 3 0 1</inkml:trace>
  <inkml:trace contextRef="#ctx0" brushRef="#br0" timeOffset="3873.63">9772 4134 2522 0,'-18'-3'115'0,"-6"2"30"16,-9 0 38-16,-9 5 29 15,0 15 40 1,-4 17 47-16,-2 23 38 16,3 24 15-16,6 20 14 15,9 16-84-15,18 3-27 16,17-1-21-16,22-8-32 16,16-17-21-16,22-17-39 15,12-22-76-15,8-20-67 16,6-25-42-16,4-21-24 15,3-18-3-15,-5-23 2 16,-7-16 1 0,-16-14 7-16,-17-15-1 15,-18-5 0-15,-21-11 27 0,-12-11 27 16,-18 1 23 0,-21 0 4-16,-21 18-6 15,-16 23-22-15,-28 31-32 16,-16 32-60-16,-11 34-90 15,-5 32-106-15,0 28-195 16,5 0-415-16,20 48 0 16,25 13 0-16,24 7 0 15</inkml:trace>
  <inkml:trace contextRef="#ctx0" brushRef="#br0" timeOffset="4465.07">9890 5643 4082 0,'-32'-3'112'0,"-7"6"43"15,-17 15 30-15,-7 20 30 16,12 26 34-16,6 31 43 15,11 20 29-15,18 9 0 16,9 3 11-16,20-9-68 16,13-11-37-1,16-15-49-15,12-21-63 16,15-19-87-16,7-21-70 16,3-19-57-16,4-15-30 15,0-20 3-15,1-16-11 16,-7-16-2-16,-11-16-1 15,-13-14 6-15,-22-16 32 16,-17-5 58-16,-23-6 31 16,-27 2 10-16,-24 10-6 15,-23 21-4 1,-27 31-1-16,-21 33 0 16,-14 32-24-16,-3 30-63 15,3 24-106-15,24 19-179 16,29 7-651-16,28 22 0 15,34 8 0-15,21-4 0 16</inkml:trace>
  <inkml:trace contextRef="#ctx0" brushRef="#br0" timeOffset="5031.72">9739 7362 4079 0,'-34'30'80'0,"-6"17"55"15,-8 21 49-15,-3 28 22 16,18 8 4-16,9 11-2 16,12 7 3-16,6-9 0 15,16-13 3-15,16-16-32 16,13-18-57-16,9-19-78 15,16-20-77 1,4-19-43-16,5-22-8 16,1-20 2-16,1-17-3 15,-4-18 0-15,-5-15-23 16,-10-13-33-16,-19-11 6 16,-20-1 22-16,-23-2 33 15,-25 8 24-15,-20 20 20 16,-23 25 9-16,-20 32 9 15,-16 23 27-15,-9 28 32 16,-1 24 30-16,13 19-24 16,16 14-122-16,30 15-328 15,16 5-537-15,22-5 0 16,19-9 0 0,17-17 0-16</inkml:trace>
  <inkml:trace contextRef="#ctx0" brushRef="#br0" timeOffset="5938.15">9489 8869 3441 0,'-34'24'64'0,"-13"22"74"16,-4 20 50-16,-6 25 33 15,19 16 18 1,19 12 7-16,11 2 1 15,14-1 1-15,19-13 4 16,22-13-23-16,18-19-42 16,22-25-72-16,17-25-49 15,12-22-30-15,6-21-17 16,0-23-2-16,-1-19 8 16,-12-15 10-16,-17-14-6 15,-27-6 12-15,-25-10-5 16,-25-2-1-1,-29-5-16-15,-27 0-6 16,-21 6-4-16,-18 17-3 16,-22 16-12-16,-8 27-12 15,-6 27-1-15,-4 25-58 16,1 27-109-16,6 28-216 16,47 13-696-16,-23 27 0 15,23 11 0-15,23 6 0 16</inkml:trace>
  <inkml:trace contextRef="#ctx0" brushRef="#br0" timeOffset="6480.8">9847 10374 3756 0,'-31'34'84'16,"-12"22"71"-16,-6 19 44 16,-5 20 21-16,21 5 19 15,9 2 19 1,15 1 3-16,9-3-9 16,16-9 9-16,16-12-30 15,13-18-59-15,12-15-78 16,12-21-44-16,5-21-20 15,0-22-15-15,-6-16-12 16,-5-18 1-16,-15-13 1 16,-21-14-17-16,-19-7-8 15,-26-8-8-15,-25 0-5 16,-15-1-9 0,-10 11-4-16,-16 18-10 0,-2 20-22 15,1 28-61 1,3 24-139-16,22 19-317 15,-5 22-397-15,9 16 0 16,14 10 0-16,15 9 0 16</inkml:trace>
  <inkml:trace contextRef="#ctx0" brushRef="#br0" timeOffset="7268.81">9884 11961 3967 0,'-19'0'109'0,"-8"9"34"15,-12 7 19-15,-6 15 9 16,3 13 9-16,-6 18 12 16,0 11 25-16,1 13 46 15,8 8 40-15,6 6-42 16,13 5-24-16,12 2-6 16,21-4-22-16,14-12 25 15,17-7 15 1,16-10-12-16,10-15-25 15,12-18-47-15,7-16-66 16,7-20-48-16,0-21-32 16,2-27-20-16,-6-21-30 15,-12-22-116-15,-8-18-80 16,-22-15-22-16,-19-13-29 16,-18-6-16-16,-16-1 30 15,-24 8 43-15,-21 16 17 16,-16 20-7-1,-17 30 34-15,-10 30 87 16,-8 27 32-16,-5 25-130 16,18 20-324-16,-7 26-439 15,4 15 0-15,12 14 0 16,11 6 0-16</inkml:trace>
  <inkml:trace contextRef="#ctx0" brushRef="#br0" timeOffset="9456.06">13760 4244 1854 0,'-27'-7'50'0,"-4"0"57"16,-16-2 32-1,-5 2 21-15,10 4 18 16,-6 4 12-16,-1 9 12 16,-6 16 14-16,-7 13 16 15,-4 21 23-15,1 24-14 16,2 20-34-16,16 17-26 15,11 14-8 1,24 6-17-16,16-9 3 16,29-11-2-16,28-26-12 15,27-22-5-15,22-21-34 16,15-25-12-16,12-20-20 16,0-25-3-16,0-20-10 15,-14-21 1-15,-15-16-14 16,-24-14-8-16,-29-14 0 15,-35-8-14-15,-27-9-21 16,-25-2-23-16,-24-3-13 16,-18 2-6-16,-16 13-2 15,-12 22-9-15,-10 27-14 16,0 32-60-16,-2 40-138 16,5 37-211-1,2 16-465-15,8 59 0 16,20 27 0-16,25 20 0 15</inkml:trace>
  <inkml:trace contextRef="#ctx0" brushRef="#br0" timeOffset="9920.09">13838 5846 4573 0,'-62'20'12'0,"-12"19"35"16,-15 24 45-16,-7 29 23 15,34 18 8-15,25 25 0 16,18 8 3-16,29-4 0 15,26-12 6-15,25-22-3 16,24-25-3 0,16-27-36-16,10-30-44 15,5-23-19-15,-5-26-1 16,-10-19 5-16,-26-20-4 16,-27-17-1-16,-29-19-9 15,-32-17-8-15,-27-11-11 16,-29-4-15-16,-19 6-10 15,-16 16-2-15,-11 31-12 16,-7 32-5-16,0 33-19 16,7 43-89-16,16 37-117 15,21 36-194 1,24 13-516-16,20 42 0 16,22 11 0-16,21 5 0 15</inkml:trace>
  <inkml:trace contextRef="#ctx0" brushRef="#br0" timeOffset="10389.03">13932 7495 4597 0,'-31'0'13'15,"-16"11"31"-15,-10 15 18 16,-10 23 12-16,16 21 9 16,7 27 1-16,13 20 5 15,15 4 1-15,6-4 2 16,23-7 26-16,12-16-38 15,14-20-32-15,22-22-21 16,10-23-10-16,7-19-10 16,3-22 2-16,-1-20 1 15,-7-20 4 1,-10-15-1-16,-17-15 3 16,-22-17-5-16,-27-11-8 15,-23-11-6-15,-23 0-9 16,-21 5-5-16,-14 20-8 15,-14 31-7-15,-4 30-25 16,-3 31-80-16,10 34-160 16,22 23-707-16,2 30 0 15,17 22 0-15,21 15 0 16</inkml:trace>
  <inkml:trace contextRef="#ctx0" brushRef="#br0" timeOffset="10830.25">13822 8991 4869 0,'-22'6'7'15,"-8"8"26"-15,-7 19 23 16,-4 19 12-16,7 17 15 16,9 24 16-16,10 13 12 15,4 4 9-15,7-3 7 16,11-9 23-16,7-12-28 16,10-20-33-16,10-22-20 15,16-24-3 1,12-29-10-16,1-24 1 15,2-25 2-15,-8-20-12 16,-15-12-7-16,-19-16 3 16,-14-6-15-16,-22 0 3 15,-17 5-34-15,-14 14-15 16,-12 24-17-16,-13 34-52 16,-5 25-80-16,-4 33-123 15,5 29-215 1,8 15-560-16,13 26 0 15,11 16 0-15</inkml:trace>
  <inkml:trace contextRef="#ctx0" brushRef="#br0" timeOffset="11281.96">13958 10234 5350 0,'-27'17'-41'0,"-6"12"13"16,-8 17 26-16,-9 23 32 16,16 14 26-16,1 16 5 15,9 12 11-15,7 3 4 16,4 0 8-1,9-8 46-15,6-11-14 16,6-15-20-16,14-21-37 16,13-15-37-16,11-24-31 15,14-24-13-15,8-23-10 16,5-21-4-16,-1-16-6 16,-9-14-8-16,-18-10-26 15,-16-9-14-15,-17 3 9 16,-24 7 18-16,-21 17 10 15,-21 21 10-15,-14 25 2 16,-15 23-3-16,-4 17-3 16,4 19-15-1,6 13-103-15,19 12-260 16,3 8-515-16,9 7 0 16,8 4 0-16</inkml:trace>
  <inkml:trace contextRef="#ctx0" brushRef="#br0" timeOffset="11857.08">13670 11904 5424 0,'-30'43'78'16,"-7"19"118"-16,-5 21 82 15,1 19 0-15,20-4 0 16,6 2 0-16,10 0-1 15,5 0 1-15,8-4 0 16,4-6-13-16,12-12-64 16,4-10-119-1,15-16-82-15,6-15-11 16,7-18-75-16,9-19-10 16,2-19 13-16,7-24 61 15,4-18 15-15,-2-13 4 16,-4-16 3-16,-15-7-12 15,-10-5-14-15,-23-1 16 16,-17 2 94-16,-19 10 12 16,-19 16-14-16,-20 18-60 15,-13 17-14-15,-15 15-6 16,-8 16-2 0,-3 14-28-16,-6 14-52 15,2 17-112-15,3 14-109 16,4 14-189-16,12 9-282 15,1 10-481-15,5 9 0 16,7 2 0-16,11 5 0 16</inkml:trace>
  <inkml:trace contextRef="#ctx0" brushRef="#br0" timeOffset="13973.46">17904 12186 1583 0,'-12'-21'19'16,"-1"-5"58"-16,-8-4 48 16,-5-4 33-16,6 7 33 15,-5 8 22-15,-1 1 21 16,-1 1 12-16,-3 3 20 16,-5 12 32-1,-1-2-7-15,-9 9-28 16,1 14-21-16,0 17 6 15,7 21-7-15,12 24-6 16,16 19-4-16,10 20 3 16,19 7-7-16,13 5-36 15,15-5-20-15,12-19-37 16,15-18-40-16,13-24-56 16,3-23-40-16,4-25-26 15,2-24-16-15,-1-28-4 16,-7-24 0-1,-14-23 16-15,-14-15-1 16,-23-16 8-16,-21-6 12 16,-25 1 17-16,-25 2 13 15,-25 0 5-15,-15 6-4 16,-17 15-24-16,-12 16-30 16,-1 24-8-16,2 26-8 15,-1 23-44-15,12 21-128 16,12 21-203-16,11 1-603 15,19 22 0 1,17 3 0-16,15-14 0 16</inkml:trace>
  <inkml:trace contextRef="#ctx0" brushRef="#br0" timeOffset="14469.75">17406 10393 4144 0,'-33'13'34'0,"-9"19"41"16,-5 27 34-16,-1 28 20 15,22 24 14-15,17 21 5 16,12 7 0-16,16-4 2 16,22-13-2-1,20-18-7-15,13-21-30 16,16-33-40-16,3-28-33 16,-2-22-18-16,-7-27-9 15,-13-23 0-15,-10-16 7 16,-14-17 8-16,-14-17 8 15,-16-9 5-15,-16-16 1 16,-18-6-6-16,-13-3-3 16,-19 1-18-16,-8 10-25 15,-14 23-16-15,-9 26-14 16,-4 33-18 0,-8 30-40-16,5 34-89 15,1 27-105-15,20 19-223 16,11-4-407-16,19 18 0 15,24-10 0-15,15-19 0 16</inkml:trace>
  <inkml:trace contextRef="#ctx0" brushRef="#br0" timeOffset="14957.48">17715 8693 2658 0,'-26'-18'79'16,"-10"7"55"-16,-9 4 71 15,-11 14 41-15,8 28 18 16,1 37 16-16,3 27 22 15,6 36 24-15,16 13 10 16,15 5-20-16,22-9-50 16,27-16-53-16,25-27-64 15,15-24-30-15,18-27-13 16,6-25-13 0,-2-23-29-16,3-26-9 15,-5-21 9-15,-7-24 7 16,-17-18 7-16,-22-25 0 15,-27-9-10-15,-20-11-26 16,-27-8-42-16,-22-1-32 16,-14 10-3-16,-20 14-31 15,-13 27-29-15,-9 30-29 16,-1 35-58-16,-3 30-90 16,4 23-92-16,19 18-211 15,8-21-398 1,16 29 0-16,20-10 0 15,21-17 0-15</inkml:trace>
  <inkml:trace contextRef="#ctx0" brushRef="#br0" timeOffset="15455.73">17722 7067 3014 0,'-37'12'42'15,"-15"15"39"1,-13 18 26-16,-17 24 27 15,14 26 20-15,6 27 24 16,13 17 18-16,13 11 8 16,22 4 5-16,23-12-5 15,23-16-23-15,26-27-33 16,18-23-18-16,16-26-16 16,4-23-15-16,4-24-18 15,1-24-8-15,0-22 1 16,1-24 11-16,-7-19 0 15,-12-23-6 1,-18-17-6-16,-18-12-16 16,-22-7-7-16,-22-9-11 15,-16 8-10-15,-23 15-20 16,-23 17-26-16,-16 33-39 16,-22 35-62-16,-12 35-124 15,-2 32-223-15,-1 15-541 16,11 28 0-16,15 0 0 15,23-3 0-15</inkml:trace>
  <inkml:trace contextRef="#ctx0" brushRef="#br0" timeOffset="15985.94">17891 5568 3016 0,'-39'49'64'0,"-12"32"22"16,-13 31 20-16,-4 36 25 15,16 12 19-15,16 5 13 16,16-5 7 0,20-14 8-16,21-22 9 15,24-30-16-15,13-22-24 16,11-31-8-16,5-24-11 16,-2-23-10-16,-3-24 0 15,-10-23-6-15,-17-21-8 16,-14-19-7-16,-15-18-11 15,-13-10-9-15,-19 0-12 16,-8 4-17-16,-7 14-11 16,-11 21-22-16,-8 24-20 15,-3 31-6-15,0 27 0 16,1 29-1-16,4 27-1 16,12 22-2-16,13 10-33 15,15 11-48 1,14-5-86-16,20-11-113 15,18-16-170-15,37-26-447 16,-15-19 0-16,2-20 0 16</inkml:trace>
  <inkml:trace contextRef="#ctx0" brushRef="#br0" timeOffset="16527.4">17900 4225 3376 0,'-63'33'102'15,"-17"19"28"-15,-20 23 24 16,-16 21 23-16,32 8 10 16,20 10 1-16,13 5 7 15,23-1 2-15,22-5-1 16,29-10-66-16,24-15-33 16,26-17-24-16,13-18-25 15,16-19-17-15,2-21-8 16,0-22 6-16,-11-22 10 15,-5-21 7 1,-11-19 2-16,-16-28-3 16,-17-14-1-16,-18-19-15 15,-21-13-31-15,-18-8-12 16,-17 5-4-16,-17 17-13 16,-15 23-20-16,-19 38-11 15,-8 43-3-15,-4 45 1 16,-2 44 4-1,6 40 11-15,12 34 24 16,17 36-56-16,21 15-87 16,24 4-180-16,34-3-561 0,11 1 0 15,21-24 0 1,13-18 0-16</inkml:trace>
  <inkml:trace contextRef="#ctx0" brushRef="#br0" timeOffset="18811.57">22348 4243 2684 0,'-10'-14'97'0,"1"-1"51"15,-6-2 28-15,0-3 16 16,2 2 3-16,-2 6 7 16,-9-1 4-16,-8 1 10 15,-10 5 6-15,-15 1-45 16,-18 5-43-16,-19 12-47 16,-10 13-13-16,-12 19 8 15,-9 14 22-15,7 21 3 16,7 15 0-16,23 7-9 15,24 2-8 1,31 3-7-16,29-6 7 16,30-8 1-16,32-12-17 15,23-14-22-15,22-17-24 16,19-23-8-16,6-20-4 16,-2-21 2-16,-11-23 10 15,-17-16 7-15,-22-11-6 16,-29-18-8-16,-25-10-4 15,-23-11-11-15,-25-5-10 16,-21 0-20-16,-16 6-12 16,-18 18-10-1,-11 24-47-15,-3 23-85 16,2 28-101-16,9 24-155 16,18 19-166-16,12 29-262 15,27 11 0-15,17 12 0 16,24 4 0-16</inkml:trace>
  <inkml:trace contextRef="#ctx0" brushRef="#br0" timeOffset="19327.95">22092 5664 4160 0,'-20'-10'14'0,"-6"-1"51"0,-14-1 15 16,-19 4 7 0,-3 14 15-16,-13 19 39 15,-11 16 31-15,-4 20 13 16,4 18 19-16,12 10 50 15,14 5-2-15,26 6-51 16,17-6-27-16,27-5-2 16,24-11-26-16,20-12-51 15,13-18-41-15,12-17-14 16,5-20-35-16,-4-15-20 16,-5-26-12-1,-8-12 6-15,-12-22 27 16,-8-13-10-16,-16-17-7 15,-19-16-14-15,-13-13-9 16,-23-5-5-16,-22 7 6 16,-20 12-18-16,-23 27-25 15,-16 32-10-15,-8 29-29 16,0 30-35-16,8 32-82 16,18 29-117-16,25 18-219 15,26 29-386 1,25 13 0-16,28 3 0 0,17 7 0 15</inkml:trace>
  <inkml:trace contextRef="#ctx0" brushRef="#br0" timeOffset="19876.08">21941 7520 3387 0,'-6'-10'63'16,"-9"-1"65"-16,-11 2 36 15,-19 8 18 1,-9 21 9-16,-17 22 20 16,-3 26 31-16,-5 23 32 15,9 15 47-15,16 10 3 16,17 9-56-16,20-10-86 16,31-5-46-16,26-13-39 15,28-16-35-15,19-23-40 16,14-25-36-16,6-24-29 15,3-26-42-15,-8-25-1 16,-5-19 13 0,-15-21 23-16,-12-25 10 15,-19-22 20-15,-18-24 23 16,-19-18 9-16,-14-7-9 16,-28 5 1-16,-26 23-3 15,-23 32-7-15,-24 41-10 16,-22 47-12-16,-14 43-36 15,-1 37-58-15,1 34-105 16,13 34-161-16,47 17-615 16,-2 25 0-16,29 6 0 15</inkml:trace>
  <inkml:trace contextRef="#ctx0" brushRef="#br0" timeOffset="20401.8">21835 9005 4442 0,'-7'-25'-1'0,"-6"-6"58"16,-7 1 37-16,-6-4 17 16,-4 21 0-16,-18 19 6 15,-3 19 10 1,-3 21 17-16,-2 25 22 16,10 20 50-16,12 13-6 15,16 6-39-15,11-1-53 16,26-9-16-16,18-9-2 15,20-16-35-15,15-17-45 16,17-24-41-16,11-18-24 16,1-24-23-16,2-18-12 15,-5-20-8-15,-10-14 26 16,-9-20 2-16,-21-20 8 16,-19-20 23-16,-19-17 40 15,-17-8 15-15,-27 4-5 16,-27 12-4-1,-25 27-12-15,-22 34-34 16,-22 32-58-16,-6 33-125 16,-2 35-155-16,5 16-195 15,6 33-375-15,12 22 0 16,17 23 0-16,18 13 0 16</inkml:trace>
  <inkml:trace contextRef="#ctx0" brushRef="#br0" timeOffset="20888.9">21920 10482 3596 0,'-26'7'-2'15,"-13"15"28"-15,-8 18 47 16,-14 18 59-16,8 17 26 16,3 21 15-16,7 10 13 15,14 3 20-15,16 0 18 16,9-9 18-16,21-17-16 15,23-18-28 1,15-19-58-16,17-26-71 16,17-24-26-16,7-23-10 15,-2-21-8-15,-3-16-16 16,-11-16-15-16,-11-17-5 16,-22-15-14-16,-20-14-8 15,-24 0 5-15,-25 9 4 16,-30 15-7-16,-24 27-18 15,-21 31-23-15,-14 24-76 16,-2 26-122-16,8 18-217 16,6-2-427-16,10 47 0 15,13 12 0-15,16 14 0 16</inkml:trace>
  <inkml:trace contextRef="#ctx0" brushRef="#br0" timeOffset="21502.26">21991 12042 4332 0,'-26'-3'70'16,"-13"-2"35"-16,-14 5 17 15,-15 11 13-15,2 16 17 16,-1 15 22-16,5 16 66 15,7 12 53-15,9 10 60 16,14 11 22-16,17 6-58 16,14 1-35-16,21-3-17 15,24-10-13-15,21-16-23 16,24-20-58-16,21-21-68 16,18-20-47-16,12-22-21 15,4-19-35-15,3-15 0 16,-2-18 0-1,0-21 0-15,-5-14-36 16,-9-17-153-16,-23-15-14 16,-28-8-11-16,-44 1-18 15,-42 9-61-15,-51 17-59 16,-46 18-100-16,-44 21-106 16,-44 22-51-16,-32 25 48 15,-6 27 255-15,1 27 110 16,20 26 18-16,33 20-77 15,44 10-224-15,29 11-110 16,31 2 0-16,30-5 0 16,27-9 0-1</inkml:trace>
  <inkml:trace contextRef="#ctx0" brushRef="#br0" timeOffset="22825.81">26622 9977 4847 0,'-2'-3'3'16,"1"-1"-4"-1,-1 1 10-15,8 0 8 16,17 3 7-16,22-2 3 15,32-1 6-15,40 2 36 16,44-4 40-16,38-3 18 16,46-2 6-16,35 5 13 15,30-1-15-15,26 2-30 16,10 8-29-16,-13 13-53 16,-29 6-97-16,-41 2-228 15,-35-2-790-15,-78 7 0 16,-58-13 0-16,-50-6 0 15</inkml:trace>
  <inkml:trace contextRef="#ctx0" brushRef="#br0" timeOffset="26952.93">4697 12482 1913 0,'-11'-1'41'0,"-5"-1"53"16,-2-1 40-16,-2-1 27 16,11 0 29-16,-1-1 29 15,4 2 32-15,1-1 41 16,4 1 26-16,-1-2 15 15,2 4-17-15,0 0-50 16,-3-1-16 0,3 11 6-16,-3 13 31 0,6 14-12 15,2 19-40 1,8 20-20-16,1 6-23 16,7-4-11-16,0-2-14 15,3-11-4-15,1-14-37 16,-1-14-36-16,1-11-54 15,-1-17-26-15,-3-12 13 16,-4-14-19-16,-4-16-1 16,-7-14 3-16,-6-12-18 15,0-5-49 1,-3-5-46-16,-3 3-54 16,6 7-119-16,-3 7-143 0,3 4-186 15,23 5-469 1,-15 16 0-16,3 9 0 15,1 9 0-15</inkml:trace>
  <inkml:trace contextRef="#ctx0" brushRef="#br0" timeOffset="27223.71">5069 12546 3900 0,'10'30'80'16,"1"11"21"-16,3 11 8 15,-1 18 1-15,-10-6-18 16,0-8-60-16,-3-4-90 15,0-10-154-15,3-17-146 16,-3-27-401 0,0 4 0-16,-6-11 0 15,0-13 0-15,-24-9 3396 16,16 6-2894-16,-1-23 11 16,0-7 9-16,-3-1 11 15,18 5 15-15,-16 8 34 16,8 6 1-16,5 4 16 15,7 11-599-15</inkml:trace>
  <inkml:trace contextRef="#ctx0" brushRef="#br0" timeOffset="27517.95">5197 12467 3627 0,'-12'18'115'16,"-6"5"38"-16,-1 8 22 15,0 6 9-15,13-5 6 16,6 2 1-16,14 0 3 16,14 1-2-16,16-1 1 15,4 0-62 1,9-2-50-16,-4 0-38 16,-14-1-20-16,-10-2-7 15,-16 0-4-15,-10-1 5 16,-19 1-2-16,-15 1 3 15,-9 0-9-15,-10 0-36 16,-1-5-101-16,9-5-169 16,15-10-236-16,10-8-385 15,12-16 0-15,8-16 0 16,13-13 0-16</inkml:trace>
  <inkml:trace contextRef="#ctx0" brushRef="#br0" timeOffset="27686.01">5546 12809 5740 0,'-3'20'-112'15,"-6"10"-66"-15,0 10-56 16,0 0-72-16,7-10-127 16,-3-15-462-16,5-5 0 15,0-7 0-15,2-12 0 16</inkml:trace>
  <inkml:trace contextRef="#ctx0" brushRef="#br0" timeOffset="27982.67">5508 12810 2474 0,'-6'-32'40'0,"2"-11"-1"0,-2-4-53 15,3-9-124 1,4 15-104-16,2 16-189 16,6 7 0-16,5 9 0 15,-2 12 1563-15,6 6-1169 16,2 4 124-16,-1 8 92 15,-3 7 58-15,3 3 45 16,-5 13 33-16,3 4 82 16,4-5 169-1,3-6 116-15,5-11-62 16,4-9-115-16,0-17-142 0,-3-10-105 16,-3-11-128-1,-8-10-90-15,-12-6-79 16,-11-1-106-16,-16 1-151 15,-10 5-143-15,-4 2-189 16,-6-1 197-16,5 15 0 16</inkml:trace>
  <inkml:trace contextRef="#ctx0" brushRef="#br0" timeOffset="28326.33">6000 12663 4460 0,'3'13'28'16,"0"10"7"-16,2 3 7 16,-2 3 8-16,0-5-3 15,-3-9-27-15,5-5-13 16,5-7-10-16,4-12-32 16,10-10-25-16,3-12-8 15,1-3-2-15,-3-10 15 16,0 8 28-16,-7 6 31 15,-6 6 67-15,0 12 62 16,-1 6 62 0,-2 5 63-16,6 13 25 15,0 5 4-15,4 7-12 16,-3 6-96-16,5 6-111 16,-2-4-167-16,-2-4-250 15,-4-20-786-15,-4 8 0 16,-4-15 0-16,-14-2 0 15</inkml:trace>
  <inkml:trace contextRef="#ctx0" brushRef="#br0" timeOffset="28512.53">5734 12086 5364 0,'-12'0'-143'16,"-2"10"-75"-16,4 8-163 16,19 7-543-16,-5 15 0 15,13 10 0-15,6 4 0 16</inkml:trace>
  <inkml:trace contextRef="#ctx0" brushRef="#br0" timeOffset="29448.13">4930 12342 3063 0,'0'0'66'15,"0"-1"41"-15,0 1 31 16,0-2 10-16,0 2 8 16,0 0 13-16,0 0 10 15,0 0 14-15,0 0 18 16,0-2-3 0,2 2-42-16,1-1-34 15,1-2-16-15,4-8-5 16,2 0-3-16,-2-4-11 15,-2-3 7-15,-3 5 4 16,-2 6-13-16,-4 3-5 16,-4 1 17-16,-5 6 1 15,0 5-25-15,-2 5-58 16,4 9-145-16,10 3-295 16,3 0-695-1,16 0 0-15,8-8 0 16,3-6 0-16</inkml:trace>
  <inkml:trace contextRef="#ctx0" brushRef="#br0" timeOffset="29998.75">5153 13613 5684 0,'-15'54'38'0,"-3"13"93"0,-3 12 60 16,-5 11 16-1,8-24-10-15,6-11-6 16,6-17-27-16,3-11-15 16,3-16-19-16,2-22-30 15,-2-19-30-15,0-19-96 16,0-17-56-16,0-19-20 15,0-11 14-15,3-4 18 16,1 10 67-16,3 11 26 16,-2 20 51-16,9 25 70 15,4 27-2 1,4 26 6-16,1 28-6 16,6 23 4-16,-5 13-3 15,0 11-13-15,-8-2-39 16,1-11-219-16,-5-9-178 15,-6-12-218-15,-3-16-256 16,-10-11-485-16,-10-13 0 16,-12-13 0-16,-6-13 0 15</inkml:trace>
  <inkml:trace contextRef="#ctx0" brushRef="#br0" timeOffset="30344.39">5040 14019 4210 0,'6'-14'0'16,"9"-4"6"-16,8-5 1 15,8-3-2-15,4 6 0 16,6 1 0-16,-2 8 7 16,0 3 38-16,-3 5 54 15,-6 7 39-15,-7 12 14 16,-8 7 1-16,-2 9 2 16,-8 5 1-16,-4 4-2 15,-1-2 1-15,0-9-14 16,0-9-49-1,0-7-67-15,0-8-41 16,0-13-20-16,0-11-1 16,0-8-2-16,0-7 0 15,0-7 3-15,2-1 1 16,-2 5 2-16,4 0-6 16,2 10-46-16,2 4-105 15,7 2-161-15,2-1-173 16,-6 6-357-16,2-3 0 15,-3-4 0-15</inkml:trace>
  <inkml:trace contextRef="#ctx0" brushRef="#br0" timeOffset="30793.36">5525 13406 4382 0,'3'0'90'0,"5"12"61"16,5 13 42-16,1 20 21 15,5 10 4-15,-1 18-17 16,-1 2-43-16,-1-3-69 16,-5-10-124-16,-2-6-140 15,-3-12-273 1,-6-17-559-16,-9-6 0 16,-3-9 0-16,-9-2 3527 15,0-8-2950-15,2 0 39 16,6-13 25-16,10-5 32 15,9-9 70-15,10-3 87 16,8-2 144-16,7 3 166 16,3 3 226-16,2 8 58 15,-4 8-68-15,-5 7-44 16,-6 6-23-16,-7 8-12 16,-8 5-37-1,-3 2-45-15,-3 5-48 16,0-5-62-16,-3-6-106 15,0-5-96-15,-6-5-52 16,-1-8-10-16,-4-8 0 16,1-6 3-16,0-8 12 15,4-5 25-15,3-5-6 16,6 0-116-16,24-10-739 16,-20 12 0-16</inkml:trace>
  <inkml:trace contextRef="#ctx0" brushRef="#br0" timeOffset="31780.98">5919 13574 4516 0,'2'-5'11'16,"2"-4"6"-16,4-8 6 16,2-8 0-16,-2-7-4 15,-1-7-32-15,-2-7-31 16,-2-4-19-16,-5 0-12 15,-4-1-9-15,-4 6-3 16,-1 10-4-16,-4 9 3 16,3 13 23-1,2 14 51-15,7 20 77 0,1 14 78 16,7 21 49 0,8 17 27-16,5 11 13 15,3 8-6-15,5 2 0 16,-1-6-8-16,-8-7-30 15,-1-7-71-15,-8-10-88 16,-6-8-112-16,1-13-104 16,-6-14-77-16,-4-14-36 15,1-9-4-15,2-14-3 16,-3-8 1-16,5-10 5 16,2-8 23-1,10-6 46-15,1 1 73 16,4 3 86-16,8 5 99 15,2 12 86-15,-1 7 47 16,2 8 27-16,-5 6 14 16,-3 6 4-16,-7 2 2 15,-1 1-3-15,-4-1-15 16,-1 2-50-16,-2-4-69 16,-3-4-67-1,3-4-65-15,-3-8-46 16,0-4-26-16,0-8-26 15,0-5-15-15,3-6 1 16,1-2 5-16,5 0 32 16,2 1 33-16,7 1 21 15,0 1 43-15,-2 8 45 16,3 0 26-16,-6 8 63 16,-5 2 55-16,-2 11 21 15,-3 1 33-15,-2 10 29 16,-1 5 18-16,2 9-2 15,-2 2-25-15,0 1-29 16,7-3-51 0,1-7-76-16,8-10-104 15,7-7-81-15,4-10-61 16,0-9-25-16,-3-6-17 16,-4 0 12-16,-7 3 47 15,-5 0 92-15,-5 9 93 16,-2 7 54-16,-1 4 97 15,0 4 78-15,0 9 49 16,0 6 47-16,0 4 8 16,2 1-32-1,1-5-61-15,7-2-141 16,-2-8-58-16,6-4-26 16,-1-7-42-16,1-7-20 15,-1-5-14-15,-7 1-48 16,0-2-14-16,-3 5 3 15,-1 8 7-15,-2 1 54 16,0 7-8-16,0 7-49 16,1 5-132-16,8 2-255 15,-8-38-514 1,2 33 0-16,-1-9 0 16,-4-6 0-16</inkml:trace>
  <inkml:trace contextRef="#ctx0" brushRef="#br0" timeOffset="31975">6475 13276 5360 0,'-13'-11'50'0,"0"-1"-10"16,1 0-44-16,4 3-76 15,8 6-158 1,20 3-787-16,-8 11 0 15,6 2 0-15,6 1 0 16</inkml:trace>
  <inkml:trace contextRef="#ctx0" brushRef="#br0" timeOffset="32481.74">6684 13410 5287 0,'3'25'151'0,"0"5"118"16,3 7 29-16,0 2-1 15,10-19 1-15,2-6-1 16,7-9 1 0,2-17-1-16,1-7-24 15,-1-12-125-15,-7-6-93 16,-8-6-120-16,-6 5-33 16,-4 6 17-16,-7 7 33 15,2 10 36-15,-3 8 12 16,0 14 0-16,-3 9 24 15,6 11 55-15,1 3 12 16,11 5 2-16,8-6 5 16,4-6-17-16,6-8-33 15,4-11-35 1,0-11-13-16,-7-12 0 16,-3-10 0-16,-6-10 0 15,-6-11-68-15,-8-3-104 16,-2-4-51-16,-5-10-15 15,-4-2-1-15,-3-1 4 16,-3 7 28-16,1 10 23 16,4 17 89-16,4 26 95 15,4 25 68 1,0 29 104-16,6 18 51 0,0 22 15 16,4 12 1-1,8 3-4-15,8-5-28 16,7-16-178-16,9-12-286 15,9-23-367-15,-7-41-788 16,-6-7 0-16,-8-24 0 16</inkml:trace>
  <inkml:trace contextRef="#ctx0" brushRef="#br0" timeOffset="32672.83">7260 12920 5880 0,'5'44'242'16,"4"16"-1"-16,4 22 1 16,4 15-1-16,7-10 1 15,3-1-9-15,1-2-238 16,1-14-226-16,0-19-1186 16,-7-9 0-16,-8-17 0 15</inkml:trace>
  <inkml:trace contextRef="#ctx0" brushRef="#br0" timeOffset="33094.94">5779 14858 5647 0,'11'-3'-27'16,"10"-8"38"-16,24-12 27 16,30-11 67-16,33-16 134 15,34-21 9 1,30-13 0-16,22-13 1 16,23-5-1-16,10-1 54 15,2 6-293-15,7 11-438 16,-18 13-948-16,-28 9 0 15,-34 9 0-15,-28 7 0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3:14.305"/>
    </inkml:context>
    <inkml:brush xml:id="br0">
      <inkml:brushProperty name="width" value="0.05292" units="cm"/>
      <inkml:brushProperty name="height" value="0.05292" units="cm"/>
      <inkml:brushProperty name="color" value="#FF0000"/>
    </inkml:brush>
  </inkml:definitions>
  <inkml:trace contextRef="#ctx0" brushRef="#br0">2784 5117 2496 0,'-18'0'58'15,"-6"0"37"-15,-6 0 21 16,-6 0 15 0,9 1 14-16,0 2 11 15,-2 2 3-15,-7 5 7 16,-6 7 10-16,-14 7-15 15,-9 10-19-15,-16 10-25 16,-11 19-7-16,-9 13 9 16,-3 26 4-16,-5 19 4 15,1 25-2-15,10 28-7 16,6 21 0-16,21 14-8 16,22 19-11-16,27 9-12 15,28-1-14-15,35 5-23 16,32-6-18-16,31-13-6 15,29-21 28-15,29-20 13 16,19-31 1 0,18-29 27-16,31-33 18 15,16-32-11-15,18-33 14 16,18-30-18-16,6-27-40 16,-9-16-33-16,-7-19-61 15,-17-15-31-15,-13-13-16 16,-22-20-19-16,-20-9-7 15,-25-10 25-15,-26-11 5 16,-29-8 37-16,-24-4 57 16,-27-8 99-16,-26-7 79 15,-22-7 48-15,-18-6 12 16,-24-1-29 0,-29-9-38-16,-27-9-39 15,-28 0-64-15,-29 0-53 16,-27 0-46-16,-21 12-89 15,-26 14-57-15,-19 23-35 16,-33 22-8-16,-33 33 23 16,-24 48 26-16,-20 48 26 15,-2 60 32-15,11 70-12 16,25 64-120-16,37 65-210 16,51 40-576-1,49 33 0-15,56-5 0 16,53-18 0-16</inkml:trace>
  <inkml:trace contextRef="#ctx0" brushRef="#br0" timeOffset="7251.07">3928 13963 3405 0,'-11'5'-8'0,"-4"0"3"16,-3 0 3-1,-6 4 4-15,5 1 13 16,-1-2 13-16,-3-1 10 15,-2 5 5-15,2-2 8 16,-5 6 11-16,-2 4 12 16,-2 9 13-16,-4 2 17 15,-8 13 14-15,-1 12 8 16,0 19 1-16,-6 19 8 16,5 31 3-16,3 33 5 15,8 31-7-15,13 38-3 16,13 25-20-1,18 14-24-15,22 2-16 16,24-9-14-16,24-27 0 16,31-22-3-16,27-25 10 15,21-31 4-15,21-19 5 16,20-28 39-16,16-24 10 16,18-36 25-16,19-24-22 15,19-37-29-15,1-32-11 16,3-36-21-16,-1-21-27 15,-18-25-21-15,-19-19-10 16,-19-16-48-16,-32-12-10 16,-35-15-19-16,-35-10 14 15,-39-6 24 1,-46-4-12-16,-35-1-11 16,-44-1 3-16,-35-1-5 15,-45 7 0-15,-38-1-2 16,-44 8-4-16,-40 8-4 15,-30 13-3-15,-33 15 5 16,-23 30 4-16,-19 32 22 16,-9 48 10-1,-8 53 18-15,20 65 5 16,10 75 1-16,46 70-80 16,43 68-152-16,75 46-275 15,50 33-417-15,66-7 0 16,51-18 0-16</inkml:trace>
  <inkml:trace contextRef="#ctx0" brushRef="#br0" timeOffset="9122.52">6989 13732 3716 0,'-9'37'30'0,"-1"12"12"15,1 6 10 1,-1 11 0-16,6-14-5 16,1-9-31-16,2-3-54 15,2-12-85-15,-1-8-100 16,-1-11-80-16,1-9-6 16,0-7 27-16,-9-11 37 15,-2-5 32-15,-4-7 50 16,0-9 75-16,0-7 94 15,9-9 121-15,3-6 136 16,3-3 102 0,12-1 12-16,6 5-19 15,6 9-42-15,11 12-29 16,8 16-40-16,4 17-39 16,-2 22-32-16,-6 12-27 15,-6 21-29-15,-11 8-17 16,-16 9-8-16,-8 2 4 15,-13-2 6-15,-15-5 2 16,-6-6-6-16,-12-9-12 16,-5-3-38-1,3-9-62-15,5-5-121 16,9-13-154-16,21-13-228 16,6-12-440-16,11-14 0 15,17-13 0-15,14-3 0 16</inkml:trace>
  <inkml:trace contextRef="#ctx0" brushRef="#br0" timeOffset="9393.85">7179 13849 3668 0,'0'20'105'16,"0"10"22"-1,4 10 14-15,6 6 7 16,14-1 4-16,4-11 12 15,8-11 18-15,5-10 10 16,-2-8 8-16,-4-11-50 16,-7-15-35-16,-11-7-25 15,-10-3-24-15,-11-7-22 16,-13 1-39-16,-11-2-77 16,-2 3-82-16,-5 6-59 15,5 9-110-15,15 0-179 16,3-4-355-1,10 20 0-15,14 1 0 16</inkml:trace>
  <inkml:trace contextRef="#ctx0" brushRef="#br0" timeOffset="9608.29">7572 13774 3424 0,'0'0'108'0,"-5"6"64"16,-5 7 37-16,-2 7 7 15,-1 15 1-15,-3 5-3 16,4 7-18-16,3-1-75 16,8-3-99-1,7-11-184-15,24-13-282 16,0-7-414-16,12-14 0 16,5-9 0-16,-1-11 0 15</inkml:trace>
  <inkml:trace contextRef="#ctx0" brushRef="#br0" timeOffset="11297.52">7812 13881 3630 0,'-7'3'144'16,"-5"7"48"-16,0 9 21 15,-3 9 9-15,9 5-1 16,3 5 1-16,12-7 7 16,7-8 9-16,9-12 15 15,5-8-72 1,4-9-49-16,-4-15-38 15,-5-2-51-15,-9-8-43 16,-10-2-57-16,-3-1-86 16,-3 5-83-16,0 3-75 15,0 2-37-15,0 6-13 16,0 7 6-16,0 6 64 16,2 5 86-16,1 9 89 15,4 10 101-15,2 3 134 16,0 6 106-16,4 5 80 15,0-3 34 1,-3-1 38-16,-1-6-26 16,-1-1-81-16,-5-9-70 15,3-7-68-15,-3-1-40 16,3-4-52-16,3-7-24 16,3-3-13-16,3-5-13 15,-1 0-32-15,5-3-2 16,-4 5 6-16,2 3 30 15,-1 3 46-15,4 4 22 16,4 1 9 0,-1 1 3-16,1 0-5 0,0 0 10 15,0-5-11 1,-4 0-28-16,-4-4-26 16,-5-3-44-16,-8-1-50 15,-3 2-40-15,-5 2-5 16,-7 4-5-16,-6 7 8 15,0 8-1-15,-3 6 12 16,4 8 34-16,8 2 25 16,6 2 24-16,5-4 12 15,4-5-3-15,7-5-30 16,1-7-19 0,7-3-28-16,1-9-12 15,3-5-2-15,-4-4 0 16,-2-1 6-16,-4-3 10 15,2 4 9-15,-4 4 33 16,1 3 52-16,1 4 48 16,0 5 39-16,-2 3 13 15,-2 5 6-15,1 4 2 16,-5 1 1-16,3 0-6 16,1-4-9-1,-1-2-7-15,2-6-28 16,4-6-32-16,2-7-14 15,-3-5-6-15,2 0 6 16,-2-5 15-16,-7 4 39 16,-1 5 47-16,-4 2 27 15,0 5 56-15,-2 5 4 16,1 3 0-16,1 7-1 16,0 5-3-16,2 1-9 15,-1-1-101 1,-1-3-196-16,4-3-154 15,0-4-104-15,2-3-124 16,1-6-83-16,-1-6-65 16,-3-8-38-16,-4-11-32 15,1-8-14-15,-3-9 92 16,-3-9 219-16,3-7 178 16,0-7 148-16,0 0 142 15,0 8 151-15,0 12 62 16,3 16 91-1,0 23 91-15,0 25 47 16,0 17 36-16,4 19-35 16,-1 17-66-16,3 6-71 15,2-4-87-15,-2-5-83 16,-2-7-69-16,0-9-139 16,-7-10-167-16,0-11-106 15,-8-8-119-15,-6-15-51 16,-4-3-4-16,-7-11 18 15,-1-3 59 1,5-4 61-16,8-4 100 0,6-2 103 16,9-1 110-16,14 5 72 15,10 3 61 1,13 3 6-16,10 0-15 16,5 4-17-16,1 2-52 15,-6-1-38-15,-7 2-17 16,-12 2-3-16,-10 1 45 15,-10 2 70-15,-6 5 41 16,-5 1 30-16,-5 0 20 16,3 2 4-16,-1 1-3 15,0-6-18-15,3-1-33 16,6-3-29-16,9-4-62 16,6-3-78-16,-2-4-32 15,8 0-21 1,-7 0-54-16,-5 1-46 15,-2 3-23-15,0 1-34 16,0 2-32-16,4 0 0 16,0-2 15-16,1 0 12 15,-1 0 43-15,-3-1 77 16,-5 1 112-16,-5 3 102 16,0 0 97-16,-6 6 95 15,-5 5 122-15,-5 5 63 16,0 4 5-1,3 5 1-15,4 2-41 16,2-2-70-16,11-3-58 16,2-6-75-16,5-7-85 15,2-3-58-15,-1-6-79 16,2-10-78-16,-8-10-53 16,-5-9-35-16,-7-11-51 15,-7-12-66 1,-10-14-84-16,-1-13-41 15,0-4-132-15,5-4-506 16,3 19 0-16,10 24 0 16,3 23 0-16</inkml:trace>
  <inkml:trace contextRef="#ctx0" brushRef="#br0" timeOffset="11574.01">9452 13907 5430 0,'0'24'17'16,"0"0"9"-16,-2-2 5 16,8 1 27-16,9-14-1 15,6-19-10 1,5-5-5-16,3-6 2 16,-6-5 5-16,-3 1 5 15,-12 2 22-15,-5 11-18 16,0 4-4-16,-6 5-22 15,3 3-42-15,6 3-87 16,7 1-155-16,17-2-253 16,8-4-537-16,9-2 0 15,4-6 0-15,-3-11 0 16</inkml:trace>
  <inkml:trace contextRef="#ctx0" brushRef="#br0" timeOffset="11780.55">9884 13671 4954 0,'-16'-11'252'15,"-6"1"85"-15,-5 3 0 16,3 6 0-16,15 15 0 16,9 12 0-16,13 14 1 15,10 5-1-15,5 10 0 16,-2 4-135-16,-2-1-116 16,-13 0-152-16,-5-6-167 15,-12-2-134-15,-5-12-270 16,-13-42-740-1,-9 18 0-15,-15-12 0 16,-8-13 0-16</inkml:trace>
  <inkml:trace contextRef="#ctx0" brushRef="#br0" timeOffset="12101.97">8481 13924 3398 0,'30'-1'43'15,"17"-2"17"-15,17-3 8 16,22-5-3-16,4 2-50 16,7-8-272-16,-12 6-421 15,-11-2 0-15,-12 4 0 16,-19 0 0-16</inkml:trace>
  <inkml:trace contextRef="#ctx0" brushRef="#br0" timeOffset="14250.63">6464 8981 3452 0,'-24'-5'-21'0,"-9"3"8"15,-12 0 23-15,-14-1 23 16,3 8 26-16,-7 14 24 16,-5 13 27-16,-4 26 37 15,0 39 29-15,0 43 44 16,7 49 3-1,5 47-7-15,16 43-18 16,17 25-22-16,21 7-26 16,26-11-6-16,29-27 1 15,31-38 23-15,27-32 36 16,27-31 53-16,25-35-3 16,13-29 14-16,22-27-3 15,9-33-2-15,8-33-1 16,13-37-16-16,5-28-35 15,0-28-105 1,-9-22-116-16,-8-26-109 16,-17-23-25-16,-24-21-24 15,-36-24-39-15,-42-26-8 16,-41-27-19-16,-48-24-17 16,-43-20-14-16,-43-17 48 15,-32 0 50-15,-35 8 41 16,-36 14 49-1,-30 29 16-15,-20 37 44 0,-21 43 7 16,-21 48 17 0,2 61 15-16,1 61 18 15,-3 72-8-15,18 74-10 16,18 77-64-16,26 67-177 16,37 70-265-16,37 48-536 15,40 29 0-15,44 3 0 16,37-10 0-16</inkml:trace>
  <inkml:trace contextRef="#ctx0" brushRef="#br0" timeOffset="19171.56">5438 13818 3622 0,'0'-5'-4'16,"0"-3"20"-1,3-4 32-15,4-4 30 16,3-5 17-16,6-3 18 0,5-6 16 16,3-9 28-1,6-8 31-15,9-9 16 16,6-8 10-16,5-10-1 15,9-6-22-15,4-9-9 16,2-5 22-16,3-8-9 16,0 2-8-1,-1 3-25-15,-7 9-32 0,-6 13-46 16,-10 16-49-16,-8 10-44 16,-12 10-45-16,-3 10-69 15,-4 4-134-15,-1 7-117 16,-1 1-213-1,-10-15-420-15,2 20 0 16,-10 2 0-16,-7 3 0 16</inkml:trace>
  <inkml:trace contextRef="#ctx0" brushRef="#br0" timeOffset="19469.46">6095 12400 4422 0,'0'0'1'0,"3"0"37"16,8-8 28-1,11 3 17-15,16-7 10 16,8-3 15-16,6-3 25 16,-3 9 21-16,-6 1 28 15,-13 5 62-15,-8 10 44 16,-11 14-4-16,-5 12-26 15,-14 12-4-15,-4 12-33 16,-3 4-121-16,0-1-126 16,0-6-187-16,11-14-329 15,2-9-687 1,2-15 0-16,2-9 0 16,1-14 0-16</inkml:trace>
  <inkml:trace contextRef="#ctx0" brushRef="#br0" timeOffset="20452.7">4466 8597 1929 0,'0'-2'13'16,"0"0"13"-16,0-2 0 15,2-3 6-15,-2 3 16 16,0-3 30-16,2 0 36 16,-2 0 24-16,0 0 12 15,1 3 19-15,-1 1-1 16,0 0 0-1,0 0 3-15,0-2-3 16,0-1 0-16,0-1-6 16,0 0-17-16,0-1-1 15,0 1 5-15,0-1-1 16,0 1-1-16,0 1-7 16,0 2 8-16,0 1-4 15,0 3-9-15,3 0-1 16,8 2 5-16,8 8-6 15,11 10 13 1,11 16 8-16,10 16 2 16,-1 19 22-16,3 10 38 15,4 8 37-15,3 0-10 16,-1-2-25-16,7 0-19 16,0-5-16-16,-1-7-37 15,4-4-28-15,-4-8-53 16,-2-7-126-16,-8-8-102 15,-6-9-86-15,-11-7-73 16,-8-7-106-16,-5-5-165 16,15-11-585-1,-27-2 0-15,-4-5 0 16,-6-7 0-16</inkml:trace>
  <inkml:trace contextRef="#ctx0" brushRef="#br0" timeOffset="20870.71">5025 9203 3872 0,'14'8'15'0,"11"9"60"15,11 14 50-15,15 13 34 16,8 12 16 0,4 9 25-16,4 3 19 15,-1-7 16-15,-1-2 14 16,-10-9 13-16,-5-8-32 16,-14-9-53-16,-10-8-52 15,-8-9-5-15,-11-11-6 16,-7-9-19-16,-4-13-20 15,-10-16-15-15,-5-12-37 16,-6-17-25 0,-5-11-31-16,-1-9-31 0,7-7-14 15,6 4-82 1,7 7-134-16,8 10-164 16,12 5-645-16,-6 23 0 15,3 11 0-15,1 11 0 16</inkml:trace>
  <inkml:trace contextRef="#ctx0" brushRef="#br0" timeOffset="21777.92">5120 9699 972 0,'0'-1'32'0,"-3"-2"35"16,3 0 30-16,0-1 28 16,0-1 53-16,0-1 51 15,0 0 39-15,0 0 36 16,0 1 31-16,3 1 30 15,6 0 6 1,3-2-3-16,8 5 7 16,10 1 7-16,16 2-6 15,13 10 10-15,9 8-12 16,9 5-32-16,2 5-34 16,1 1-60-16,-5-3-177 15,-5 0-228-15,53-10-1126 16,-70 2 0-16,-17-11 0 15,-15-4 0-15</inkml:trace>
  <inkml:trace contextRef="#ctx0" brushRef="#br0" timeOffset="26275.96">8591 9715 445 0,'0'0'11'16,"0"0"1"-16,0 0 4 16,0 0 10-16,0 0 16 15,0 0 11-15,0 0 9 16,0 0 7-16,0 0 3 16,0 0-4-16,0 0-2 15,0 0-1 1,0 0 0-16,0 0-2 15,0 0-4-15,0 0 2 16,0 0 4-16,0 2 1 16,0-1 5-16,0 1 2 15,0-1 0-15,0 1 5 16,0-2 5-16,0 0 3 16,0 1-5-16,0-1-8 15,0 1-5-15,0-1-5 16,0 2 3-16,0-4 5 15,0 4 5 1,0-1 0-16,0-1-6 16,0 1-6-16,0-1-6 15,0 0-3-15,0 0-1 16,0 0 6-16,0 0-1 16,0 2 0-16,0-2 0 15,0 0-2-15,0 0 1 16,0 0-1-16,0 0 0 15,-2 0 0-15,2 0-1 16,-1 2-1 0,1-1-3-16,0 2-4 15,0-1 1-15,-2-1 2 16,2 1 4-16,-1-2 7 16,-1 0 3-16,2 0 5 15,-2 0 7-15,2 0 1 16,0 0 7-16,0 0 4 15,0 0-6-15,0 0-2 16,0 0-8-16,0 0-19 16,0 0-13-16,0 0-4 15,4 0 0-15,3-2 0 16,5 1-11-16,6-7-4 16,5 0-5-1,5-3 1-15,2-6 7 16,5-3 15-16,0-1 13 15,3-2 5-15,1-2-6 16,3-2 2-16,-3 4 6 16,-1-4 2-16,5 4 9 15,-2-2 4-15,7 0 2 16,-3-2 0-16,8 1-1 16,1 0 4-1,-1 2 1-15,4-2-7 16,-2-1 2-16,3 2-9 15,-1-1-9-15,0 1-3 16,-1 2-7-16,3 0-4 16,-4 2 10-16,4 1-7 15,-2-1-9-15,-3 2-11 16,1 2-2-16,-4-2 9 16,-3 2-6-16,-8-1-8 15,-2 4 4-15,-8-1-6 16,-3 7-22-1,-4-3-1-15,-5 3-4 16,-2 3-6-16,-3-1-16 16,1 2-20-16,-4 2-13 15,-4 0-15-15,-3 2-31 16,-3 0-41-16,0 0-81 16,0 0-97-16,-3 0-132 15,-3 0-113-15,-5-10-271 16,-9 13 0-16,4 0 0 15,-5-3 0-15</inkml:trace>
  <inkml:trace contextRef="#ctx0" brushRef="#br0" timeOffset="26811.57">9968 8909 1545 0,'0'0'65'0,"0"0"11"16,0 0 2-16,0 0 26 15,0 0 31-15,3 0 26 16,3 0 19-16,6 0 14 16,6-1 11-16,11-4-25 15,4-1-29-15,10-7-6 16,4-2 10-16,3-7-6 16,-4 1-2-16,-1 0-6 15,-2 1 2-15,-6 1-3 16,-3 4 4-16,-7 5 1 15,-3 3-5 1,-7 1 1-16,-1 6-9 16,-3 0-13-16,-4 0-6 15,-4 7 13-15,-7 9-2 16,-10 13-4-16,-10 10-6 16,-9 10 0-16,0 9 2 15,-8-3-14-15,7 0-25 16,2-8-74-16,9-2-162 15,12-9-298-15,3-10-604 16,8-13 0-16,6-8 0 16,-2-16 0-16</inkml:trace>
  <inkml:trace contextRef="#ctx0" brushRef="#br0" timeOffset="32501.15">14613 7463 407 0,'0'0'55'15,"1"0"28"-15,-1 0 23 16,3-1 17-16,-3 1 13 16,0 1 14-16,3-1 17 15,-3 1 29-15,0-1 25 16,0 3-9-16,0-2-4 16,1 1-5-16,-1 0-13 15,0-2-11 1,-4 0-4-16,0 0-3 0,-8 0-6 15,-6-2-20 1,-9 2-17-16,-5 0-13 16,-4-2-17-16,-5-1-20 15,-5 2-9-15,-9-1-6 16,-11 2-8-16,-6 0-11 16,-8 0-10-16,-4 0-7 15,-4 0 3-15,3 2 9 16,-4 2 18-16,2 3 12 15,2 3 11-15,1 0 13 16,3 5 3-16,8 0 9 16,9 3 4-16,3 1 0 15,9 0-7 1,10 3-11-16,3 5-25 16,10-1-15-16,9 7-11 15,10 1-15-15,6 2-8 16,14-1-5-16,7 0 0 15,16-2 0-15,12-4 4 16,25-2 6-16,21-4 15 16,17-7 13-16,14-3 7 15,10-3 11 1,7-3 3-16,4-3-2 0,3 3-7 16,0 2-1-1,-5-1-9-15,-2 0-8 16,-8-1-16-16,-5-5-12 15,-2 0-8-15,-5-2-8 16,-5-2-7-16,-9-7-11 16,-5-3-6-16,-11-6-12 15,-18-10-8-15,-12-5-19 16,-26-2 1-16,-17-5-10 16,-19-6 2-16,-21-2 0 15,-23 1 11-15,-20-1 12 16,-21 4 16-1,-24 5 12-15,-16 2 10 16,-11 7 10-16,-13 4-10 16,-13 4-35-16,-12 9-54 15,-8 9-39-15,-7 2-39 16,0 9-61-16,7 10-99 16,18 3-173-16,15 10-247 15,25 9 0-15,28 2 0 16,25-1 0-16</inkml:trace>
  <inkml:trace contextRef="#ctx0" brushRef="#br0" timeOffset="33432.26">12486 8088 3860 0,'-42'-10'-4'0,"-20"2"11"15,-22-1 24-15,-26 0 23 16,0 7 10-16,-15 3 14 15,-4 5 17-15,-2 7 14 16,-6 4 1-16,0 8 13 16,1 7 5-16,3 1-1 15,1 9-14 1,15 1-18-16,18 3-9 16,23 3-12-16,24-3-20 15,22-1-18-15,20 3-1 16,18-1-3-16,24-7-1 15,19 2-13-15,23-7-6 16,25-6-2-16,18-8 1 16,16-10 3-16,14-7 10 15,12-7 3-15,10-5 0 16,0-10 1-16,-2-4-7 16,-6-9-1-16,-13-6 1 15,-13-4-4 1,-14-6-8-16,-16-6-6 15,-19-4-9-15,-17-5-6 16,-25-6-2-16,-20-3-12 16,-23 0-10-16,-28 4-22 15,-32 5-15-15,-43 10-10 16,-33 16-12-16,-34 15-22 16,-25 11-31-16,-11 16-9 15,11 15-15 1,12 8-26-16,21 9-42 15,36 7-65-15,42 3-167 16,24 4-205-16,37-2 0 16,25-4 0-16,28-7 0 15</inkml:trace>
  <inkml:trace contextRef="#ctx0" brushRef="#br0" timeOffset="34267.24">14759 8131 3754 0,'-21'-13'-2'0,"-4"-2"22"16,-10 0 4-16,-11 2 1 15,0 7 1-15,-16 6 3 16,-13 8 1-1,-17 9 24-15,-16 12 34 16,-7 7 27-16,1 13 16 16,4 5-2-16,18 2 10 15,18 2 5-15,22 3-4 16,22-1-3-16,19 0-1 16,22-3-18-16,26-7-34 15,17-4-19-15,27-6-24 16,23-6-17-16,20-11-15 15,10-8-5-15,3-7 3 16,3-7-3-16,-3-6 4 16,-4-11 0-16,-2-1-5 15,-3-10-1-15,-4-11 2 16,-8-11 0 0,-11-5 4-16,-8-7 6 15,-19-7 5-15,-18 3 2 16,-22 3-4-16,-28 2-9 15,-33 8 2-15,-32 6-3 16,-45 0 3-16,-36 9-1 16,-33 12-6-16,-30 10-20 15,-17 13-30-15,-12 13-36 16,-3 15-53 0,5 16-61-16,9 18-85 0,26 18-197 15,31 19-398 1,37 11 0-16,41 6 0 15,38 3 0-15</inkml:trace>
  <inkml:trace contextRef="#ctx0" brushRef="#br0" timeOffset="37123.64">13523 9058 2614 0,'0'-3'45'0,"0"-2"40"0,0 0 16 15,0 0 5-15,3 4 15 16,-2-1 20 0,6 2 28-16,4 0 21 15,0 4 32-15,7 5 25 16,-1 10-11-16,4 17-12 15,-5 20 1-15,4 16 3 16,-3 28-7-16,4 23-6 16,-8 25-21-16,1 26-6 15,-2 29-29-15,-2 23-37 16,-1 14-31-16,7 3-27 16,-3 2-6-1,2-15-2-15,1-23-1 16,0-16-11-16,-5-18 14 15,2-25-14-15,-7-19 5 16,-2-19 5-16,-3-16-14 16,-1-25-63-16,0-14-51 15,0-16-73-15,0-13-115 16,2-10-86-16,1-10-182 16,5-15-526-16,-5 6 0 15,0-9 0-15,-3 0 0 16</inkml:trace>
  <inkml:trace contextRef="#ctx0" brushRef="#br0" timeOffset="37575.33">13503 11610 3928 0,'10'10'6'16,"3"17"55"-16,9 21 62 0,3 18 35 15,0 18 18-15,1 18 17 16,-2 1 16-1,-3 0 42-15,-4-9 34 16,0-6 38-16,0-19-6 16,0-10-59-16,-2-14-55 15,6-14-18-15,3-19-25 16,1-10-21-16,3-16-41 16,2-21-69-16,-3-12-81 15,-2-18-76-15,2-17-53 16,-4-11-77-16,2-10-91 15,4-2-130-15,3-1-114 16,5 2-130 0,-11 21-144-16,-12 20 0 15,-5 15 0-15,-6 23 0 16</inkml:trace>
  <inkml:trace contextRef="#ctx0" brushRef="#br0" timeOffset="39056.37">15485 13444 3354 0,'-1'-2'14'0,"-2"0"27"16,0 0 25-16,3-1 25 16,-4 0 36-16,4 9 40 15,0 6 38 1,4 12 20-16,-4 15 22 16,0 9 17-16,1 8-15 15,7 0-27-15,7-2-26 16,6-12-27-16,12-5-36 15,7-15-39-15,8-12-40 16,4-10-22-16,1-14-25 16,-3-10-16-16,-2-9-7 15,-11-4-4-15,-8-15-1 16,-8 2 2 0,-4-3 1-16,-7 3 0 15,-4 3 3-15,2 11 4 16,-5 7-9-16,0 12-2 15,-3 9 13-15,0 8 26 16,0 19 17-16,-3 24 20 16,0 20 24-16,-5 24 50 15,-5 20 66 1,-8 10 39-16,1 4 16 0,-12 2 5 16,-5-10-7-16,-2-4-24 15,-2-13-15 1,-5-13-19-16,2-16-91 15,-3-13-226-15,8-17-237 16,22-21-1129-16,-19-13 0 16,6-18 0-16,6-14 0 15</inkml:trace>
  <inkml:trace contextRef="#ctx0" brushRef="#br0" timeOffset="42072.6">15434 12860 2352 0,'-3'0'52'0,"-1"0"26"15,-1 6 23-15,-2 2 10 16,2-1 12-16,1 5 22 16,1 0 15-16,0 0 18 15,3 1 14 1,-2-2-10-16,2-2-34 16,-1-2-19-16,1-3-9 15,0-1-3-15,0-3-8 16,0 0-10-16,3-3-11 15,9-8-14-15,7-7-10 16,15-11-2-16,13-14-8 16,17-10-3-16,10-9-14 15,19-11-5-15,14-7 17 16,10-9 10-16,11-8 16 16,9-6 5-1,6-6 9-15,4 4-2 16,1 0 16-16,0 9 4 15,-9 7 0-15,-3 7-4 16,-1 6-14-16,-7 7-23 16,-4 5-18-16,-11 11-8 15,-10 5-11-15,-15 7 3 16,-11 9-13-16,-12 4-8 16,-18 3-4-16,-15 10-31 15,-13 4-64-15,-12 1-81 16,-4 6-76-1,-15 4-71-15,-5 0-94 16,-7-2-99-16,-8 4-60 16,-5 2-176-16,1 1 0 15,1 6 0-15,2-2 0 16</inkml:trace>
  <inkml:trace contextRef="#ctx0" brushRef="#br0" timeOffset="42404.39">17572 11334 2543 0,'0'3'91'15,"0"-3"38"1,0 0 22-16,3 2 26 16,12-2 15-16,12-5 11 15,16-2 21-15,10-2 26 16,6-4 16-16,0-3-26 15,-4 2-42-15,-12 1-26 16,-8 3-25-16,-13 5-26 16,-11 3 5-16,-8 4 23 15,-9 12-9-15,-13 9-18 16,-7 13-22-16,-10 12-13 16,-5 6-24-1,1 4-58-15,7-2-123 16,9-4-223-16,10-32-746 15,10 15 0-15,4-11 0 16,9-13 0-16</inkml:trace>
  <inkml:trace contextRef="#ctx0" brushRef="#br0" timeOffset="43922.77">20377 10280 3906 0,'-122'-7'3'16,"-55"0"12"-16,-49 3 24 16,-57-1 12-16,15 5 6 15,-6 11 6-15,6 4 20 16,-4 9 35-16,10 9 25 15,23 9 16-15,19 4 5 16,26 12-2 0,38 7-15-16,28 5-7 15,34 6-5-15,32 1-8 16,32 5-22-16,27-4-33 16,33-1-22-16,35-4-9 15,33-8-1-15,30-9-7 16,36-11 0-16,31-12-6 15,31-10 2-15,32-11-1 16,33-8-24-16,30-6-43 16,21-10-53-1,10-9-76-15,2-4-60 16,-7-11-57-16,-21-9-38 0,-29-2-8 16,-32-4 3-1,-39-2 11-15,-41-5 43 16,-36-3 60-16,-42 2 71 15,-32-3 91-15,-31 0 58 16,-24-1 54-16,-37 3 28 16,-34 1 8-16,-53-1-6 15,-52 2-20-15,-61 6-26 16,-62-1-17-16,-50 14-20 16,-43 13-21-16,-25 16-22 15,-17 19-31-15,13 25-62 16,25 18-129-16,52 11-374 15,58 34 0 1,79 13 0-16,72 1 0 16</inkml:trace>
  <inkml:trace contextRef="#ctx0" brushRef="#br0" timeOffset="45405.36">18681 11780 1871 0,'0'-2'27'0,"3"-1"24"16,0 1 12-16,0-2 25 15,2-1 32-15,-4 5 27 16,3-3 23-16,-4 3 24 16,0 0 17-16,3-1 26 15,-3 1-8-15,0 0-15 16,0 0-6-1,0-3-2-15,-3 7 7 16,-4 4-11-16,-7 7-15 16,-3 8-20-16,-6 9-16 15,-1 7-20-15,1-4-21 16,2 1-9-16,7-5-7 16,0-6-26-16,8-1-42 15,-1-11-20-15,4-2-17 16,3-6-28-16,0-4-38 15,6-10-8 1,4-8-11-16,8-13-13 16,5-10-12-16,6-10-23 15,4-4-10-15,0-2 4 16,2 1 7-16,-2 0 24 16,2 5 38-16,-4 8 6 15,3 7 10-15,-7 10 13 16,0 6 21-16,-3 8 31 15,1 8 19-15,-6 6 25 16,-2 10 23-16,-7 8 10 16,-6 12 4-1,-5 11 9-15,-9 9 2 0,-7 2-3 16,1 0-7 0,-6-4-11-16,-1-3-27 15,5-8-78-15,3-6-100 16,6-9-163-16,4-14-549 15,-1 0 0-15,-4-5 0 16,-4-6 0-16</inkml:trace>
  <inkml:trace contextRef="#ctx0" brushRef="#br0" timeOffset="45618.15">18679 11922 3399 0,'3'-3'17'15,"4"0"33"-15,10-2 8 16,5-1-2-16,12 5-21 16,4-4-37-16,3 3-69 15,-1-7-82-15,1 1-116 16,1-5-355-16,-13 4 0 16,-7 0 0-16</inkml:trace>
  <inkml:trace contextRef="#ctx0" brushRef="#br0" timeOffset="46011.77">19107 11791 1437 0,'3'0'112'16,"0"0"59"-1,-2 0 47-15,1 1 45 16,-2 5 26-16,-5 5 19 16,-1 4 10-16,-1 6 6 15,-2 1 2-15,3-1-48 16,3-4-66-16,1-3-67 15,5-5-50-15,6-7-49 16,6-3-31-16,7-8-14 16,3-1-3-16,1-2 4 15,-10 0 11-15,-7 4 10 16,-7 3 25 0,-2 5 35-16,0 5 10 15,0 2 11-15,0 5 6 16,0-4-2-16,1 6-1 15,10-4-12-15,8-9-9 16,8-1-13-16,5-6-27 16,4-8-34-16,-4-4-32 15,-4-2-40-15,-4-7-51 16,-5 2-66-16,-1 0-95 16,-2 0-149-16,26-3-478 15,-33 11 0 1,5 1 0-16,-5 2 0 15</inkml:trace>
  <inkml:trace contextRef="#ctx0" brushRef="#br0" timeOffset="46388.39">19828 11592 2322 0,'-18'0'33'0,"-2"0"30"16,-1 3 12-16,1-1 14 15,7 5 13 1,12 3 13-16,1 3 26 16,1 2 18-16,-1 6 8 15,10 2 9-15,1 7-4 16,1 2-4-16,6 0 17 15,-4 5 13-15,-5-3 6 16,-5-1 1-16,-2-4-7 16,-8-2-7-16,-8-6-5 15,-6-4-7-15,-5-7-35 16,-7-3-62 0,7-4-143-16,-1-3-175 15,23-10-815-15,-3 2 0 16,5 2 0-16,2-7 0 15</inkml:trace>
  <inkml:trace contextRef="#ctx0" brushRef="#br0" timeOffset="47688.56">18771 12333 3050 0,'0'0'55'0,"-3"8"40"16,-7 9 37-16,-5 14 21 15,-9 11 18-15,-8 13 10 16,0 5 15 0,2 0 9-16,6-2 7 15,11-5 1-15,5-6-60 16,5-7-67-16,3-8-81 15,7-4-99-15,7-10-95 16,4-9-131-16,15-7-540 16,-1-2 0-16,3-7 0 15,-1-11 0-15</inkml:trace>
  <inkml:trace contextRef="#ctx0" brushRef="#br0" timeOffset="47982.79">18946 12672 3334 0,'-20'9'89'0,"-4"2"57"15,-3 7 23-15,3 1-1 16,18-1 1-16,3-2 3 16,9-1-1-16,9-8-8 15,3-3-15-15,8-4-57 16,2-6-53-16,-4-5-67 15,-6-5-35-15,-12-1-24 16,-6-6-27-16,-10-1-19 16,-4 6-24-1,-3 1-40-15,0 4-86 16,2 4-160-16,4 6-224 16,7 2 0-16,11 1 0 15,16 1 0-15</inkml:trace>
  <inkml:trace contextRef="#ctx0" brushRef="#br0" timeOffset="48687.39">19269 12666 3947 0,'-20'8'98'0,"-5"1"18"15,-2 5 2 1,2 2-5-16,18-1-16 15,4 2-34-15,19-6-62 16,9-4-45-16,8-3-43 16,10-7-47-16,2-5-54 15,-11-3 16-15,-10 4 39 16,-16-5 44-16,-7 3 67 16,-8 3 72-16,-7 5 89 15,-2-1 54-15,-1 4 45 16,2 4 7-16,7 0-9 15,4 1-38 1,10 2-62-16,9-2-65 16,8-3-97-16,5-2-81 15,8-2-39-15,1-6-12 16,-9-4 2-16,-8 0 18 16,-8-1 25-16,-8 0 50 15,-4 1 35-15,0 6 49 16,-3 3 67-16,-7 2 59 15,-2 7 14-15,1 5 13 16,0 6 1-16,7 3-11 16,7 1-26-1,8-2-50-15,6-5-26 16,10-5-57-16,7-5-56 16,6-12-49-16,3-9-39 15,3-13-30-15,-3-10-46 16,-2-14-31-16,-1-11-35 15,-3-13-45-15,4-12-3 16,3-7 47-16,-5-3 75 16,-8 9 92-16,-10 17 71 15,-11 19 16 1,-9 24 125-16,-12 22 84 16,-19 29 61-16,-7 23 60 15,-10 23 20-15,-8 18-14 16,8 10-44-16,6-1-112 15,18-7-144-15,7-9-163 16,4-19-778-16,6 0 0 16,2-14 0-16,1-7 0 15</inkml:trace>
  <inkml:trace contextRef="#ctx0" brushRef="#br0" timeOffset="49935.92">18696 13317 2831 0,'0'-6'96'0,"0"5"29"16,0-4 23-16,4 4 27 15,-4 0 38-15,0 1 27 16,0-2 62-16,-4 8 32 15,-5 11 14-15,-5 9-35 16,-4 6-39 0,-3 11-20-16,3-5-41 15,5-8-54-15,8-6-70 16,8-11-63-16,14-9-98 16,10-11-69-16,13-9-44 15,7-7-21-15,1-5 2 16,-8 0-1-16,-15 3 37 15,-13 12 37-15,-8 4 52 16,-4 6 68 0,-1 3 49-16,4 3 40 15,3 2 38-15,6 4-1 16,8-3 3-16,10-1-7 16,6-4-18-16,7-1-14 15,1-5-27-15,-4-7-54 16,-2-1-37-16,-8-7-69 15,-4-5-99-15,-3 0-197 16,-5-10-551 0,-5 12 0-16,-5 4 0 0,-2 5 0 15</inkml:trace>
  <inkml:trace contextRef="#ctx0" brushRef="#br0" timeOffset="50294.59">19325 13336 3718 0,'3'0'3'15,"3"0"12"-15,0-1 3 16,11-2-6-16,-4-1-14 16,2-5-15-16,-1-5-7 15,-4-3 11-15,-4-2 11 16,-6 0 34-1,0 3 16-15,-6 4 26 0,-4 5 52 16,-4 3 49 0,-8 10 54-16,-5 9 55 15,-2 6 39-15,5 6-22 16,7 10-18-16,7-3-39 16,7-3-77-16,6 0-93 15,4-6-168-15,9-6-148 16,5-9-208-16,40-14-606 15,-32-2 0-15,-1-4 0 16,-4-12 0-16</inkml:trace>
  <inkml:trace contextRef="#ctx0" brushRef="#br0" timeOffset="50670.76">19641 12932 2877 0,'-17'24'108'16,"-3"6"41"-16,-7 12 36 15,1 12 10 1,11-8 1-16,9-5-2 16,-2-6-9-16,8-9 1 0,8-7-11 15,4-9-84 1,12-6-37-16,7-2-41 15,10-2-27-15,-1-2 6 16,-5 0 23-16,-9 4 36 16,-9 0 46-16,-13 4 30 15,-7 5 31-15,-6 6 55 16,-15 3 42-16,-8 1 28 16,-7-1-3-16,-3-8-15 15,0-3-84-15,9 0-126 16,7-5-145-16,8 1-202 15,12-10-944 1,3 5 0-16,6-4 0 16,3-4 0-16</inkml:trace>
  <inkml:trace contextRef="#ctx0" brushRef="#br0" timeOffset="52260.39">18639 13916 1439 0,'0'-2'49'0,"0"1"34"15,0 1 28-15,0-1 15 16,0 1 5-16,0 0 9 16,0 0 15-16,0 0 22 15,0 0 25-15,0 0-4 16,0 0-8-16,0 0-17 16,0 0-14-1,0 0 12-15,0 0 13 16,0 0 17-16,-8 2 12 15,1 8 9-15,-9 5-6 16,-6 6 4-16,-3 8-2 16,-3 6-2-16,0 1 6 15,4 3-22-15,3-8-12 16,1 1-33-16,6-10-25 16,7-5-57-16,4-6-40 15,2-5-38-15,5-6-38 16,9-9-41-16,7-9-35 15,4-8-31 1,6-11-36-16,4-6-21 16,-3-3 0-16,-4 4 29 15,-4 1 33-15,-10 10 33 16,-2 11 38-16,-10 8 36 16,-1 7 33-16,-1 5 38 15,1 5 36-15,1 4 30 16,-1 2 4-16,3 1-2 15,5 2-19-15,7-3-19 16,8-6-21 0,10-5-36-16,6-7-44 15,4-9-38-15,5-6-25 16,2-4-14-16,-5-9-3 16,-5 4-1-16,-7 1 12 15,-12 6 29-15,-14 8 25 16,-1 10 68-16,-15 6 62 15,-10 13 41-15,-6 12 25 16,-5 8 18-16,-5 10 7 16,3 3-1-16,7 0-8 15,9-6-57-15,8-4-74 16,5-7-148 0,6-4-146-16,11-12-179 15,16-10-503-15,0 2 0 16,7-10 0-16,-3-2 0 15</inkml:trace>
  <inkml:trace contextRef="#ctx0" brushRef="#br0" timeOffset="52951.88">19083 14002 3922 0,'-20'7'147'16,"-3"6"46"-16,-2 2 19 15,-1 6 4-15,14-4-3 16,7 2-2-16,12-8-7 15,7-1-13-15,9-6-6 16,3-5-95 0,4-8-74-16,-1-3-61 15,-11-7-51-15,-8-3-51 16,-7-3-41-16,-3 3-43 16,0 1-58-16,-3 3-83 15,6 3-86-15,-3 1-23 16,8 4 16-16,3 4 25 15,3 3 76-15,3 4 121 16,0 3 148-16,-7 4 111 16,-5 2 133-1,-2 4 142-15,-2 8 125 16,-7 2 52-16,0-2 10 16,5 1-14-16,-2-3-50 15,-2-7-97-15,5-5-126 16,6-5-78-16,6-3-94 15,9-5-75-15,6-4-53 16,3-3-26-16,1-3-7 16,-7 1 2-16,-8 2 4 15,-4 4 33-15,-6 3 38 16,-4 3 16 0,-1 2 34-16,1 0 29 0,-1 0 10 15,2 4-32 1,2-4-38-16,4 3-29 15,1 2-45-15,3-5-39 16,4 0-22-16,-1 0-4 16,2-2 6-16,-8-1 24 15,2 3 51-15,-7 0 89 16,-2 0 90-16,-2 0 92 16,-2 0 89-16,-2 5 42 15,-4 1 7 1,0 3-5-16,1 4-30 0,-1 3-83 15,2-4-138 1,3-3-184-16,2-4-243 16,0-14-517-16,5 7 0 15,0-6 0-15,-1-5 0 16</inkml:trace>
  <inkml:trace contextRef="#ctx0" brushRef="#br0" timeOffset="53110.44">19628 13707 3661 0,'-5'0'-59'16,"3"0"-116"-16,4-7-510 16,-4 6 0-16,9-2 0 15,2 1 0-15</inkml:trace>
  <inkml:trace contextRef="#ctx0" brushRef="#br0" timeOffset="53360.68">19965 13450 3721 0,'-23'24'182'0,"-5"18"43"15,-12 17 26-15,-11 19 36 16,1 7 9-16,6-1-3 16,7-1-14-16,6-8-42 15,4-10-48-15,7-10-217 16,6-10-183-16,5-16-220 16,5-25-627-16,4 1 0 15,0-11 0-15</inkml:trace>
  <inkml:trace contextRef="#ctx0" brushRef="#br0" timeOffset="54701.63">18595 14572 3720 0,'0'0'142'0,"0"-1"50"15,0 1 50-15,-4 4 117 16,-4 11 77-16,-11 12 18 15,-8 11 1-15,-10 12 0 16,0 6 0-16,-3-8-77 16,5-4-65-16,6-7-50 15,11-12-51-15,8-11-117 16,6-7-75-16,12-18-20 16,5-12 0-1,13-14-24-15,4-11-53 16,11-8-48-16,4-6-13 15,2-1 6-15,-6 3-1 16,-3 8-7-16,-9 8-1 16,-8 14 39-16,-12 16 46 15,-6 10 79-15,-2 16 54 16,-7 15 48-16,-4 14 13 16,-5 12-6-16,-2 9 1 15,-6-1 8-15,6-6-107 16,0-4-170-1,7-11-135-15,2-9-176 16,0-9-102-16,3-15-266 16,3-10-326-16,-15 3 0 15,-5-7 0-15,5-12 3847 16,-2 2-3322-16,-4 2 106 16,22-11 86-16,-2 5 193 15,1 8 173-15,2 3 110 16,0 4 138-16,5 1 107 15,5 1 263-15,10-1-145 16,8 3-217 0,12-5-252-16,11-6-291 15,-3-5-796-15,-3 1 0 16</inkml:trace>
  <inkml:trace contextRef="#ctx0" brushRef="#br0" timeOffset="54917.37">18885 14611 3650 0,'-19'27'201'0,"-10"15"49"16,-5 15 54-16,-10 13 18 15,5 0 3-15,6-1-49 16,6-4-46 0,1-7-78-16,11-12-120 15,6-13-255-15,3-16-181 16,6-13-158-16,6-16-348 15,-3-6 0-15,5-14 0 16,5-7 0-16</inkml:trace>
  <inkml:trace contextRef="#ctx0" brushRef="#br0" timeOffset="55109.37">18842 14711 1608 0,'22'-23'131'16,"6"2"33"-16,-1 1 38 15,4 3 29-15,-14 8 19 16,-11 19 30-16,-2 6 38 15,-11 9 27 1,-10 8 23-16,-11 3-68 16,-5 1-32-16,-11-3-39 15,6-8-75-15,10-3-130 16,16-13-176-16,43-10-792 16,-19-2 0-16,16-8 0 15</inkml:trace>
  <inkml:trace contextRef="#ctx0" brushRef="#br0" timeOffset="55299.31">19230 14617 4458 0,'-25'29'24'16,"-2"7"5"-16,-3 9-17 15,-1 2-75-15,21-9-132 16,13-20-658-16,-3-2 0 16,3-10 0-16</inkml:trace>
  <inkml:trace contextRef="#ctx0" brushRef="#br0" timeOffset="55485.86">19179 14563 3937 0,'9'-8'6'0,"6"-3"-12"15,8-1-53-15,7-1-112 16,11-1-172-16,-7-5-329 16,-2 13 0-16,-10 2 0 15,-10 6 0-15</inkml:trace>
  <inkml:trace contextRef="#ctx0" brushRef="#br0" timeOffset="55684.81">19051 14865 4122 0,'-1'4'18'15,"1"0"11"-15,4-2-8 16,14 1-32-16,8-1-45 15,8-5-64-15,6-3-108 16,5-7-527-16,-12 1 0 16,-4-1 0-16</inkml:trace>
  <inkml:trace contextRef="#ctx0" brushRef="#br0" timeOffset="57749.82">19512 14686 5460 0,'3'-5'-40'16,"8"-1"23"-16,11 0 6 16,13-2-8-1,16 2-44-15,13-2-103 16,11 5-120-16,1-5-196 16,-7-22-393-16,-12 23 0 15,-17-2 0-15,-21 2 0 16</inkml:trace>
  <inkml:trace contextRef="#ctx0" brushRef="#br0" timeOffset="57950.35">19584 14766 4342 0,'-6'3'48'15,"1"-1"26"1,1 1 11-16,-1 1-4 15,18 0-27-15,4-2-54 16,12 1-89-16,9-2-138 16,22-7-646-16,-15 2 0 15,-4-5 0-15,-10-3 0 16</inkml:trace>
  <inkml:trace contextRef="#ctx0" brushRef="#br0" timeOffset="58251.47">19898 14453 3962 0,'6'0'26'0,"5"0"31"16,9 4 16-16,-1 7 2 15,4 6-2-15,-5 8 2 16,-3 8 6-16,-10 6 15 15,-4-2 11-15,-5 5 14 16,-12-3-28-16,-6-2-42 16,-10-3-54-16,-2-3-120 15,7-5-299 1,-2-4-446-16,12-3 0 16,5-10 0-16,8-3 0 15</inkml:trace>
  <inkml:trace contextRef="#ctx0" brushRef="#br0" timeOffset="63293.86">20207 8724 1405 0,'-9'0'-20'0,"2"0"4"15,-1 0-2 1,0 0-15-16,8 0-15 16,0 0-1-16,0 0-10 15,-1 0-16-15,-3 0-30 16,1 0-12-16,-7 0-56 16,-2 4 0-16,-3-2 433 15,2 0-317-15,-1 0 29 16,5 1 40-16,6-3 29 15,2 0 21-15,1 2 45 16,0 2 50-16,1 0 72 16,2 4 65-16,0-1-8 15,2-1-11 1,1-2-7-16,1 0-7 16,-4 1-2-16,0-1-3 15,0-4-10-15,-3 4-15 16,3-4-24-16,-3 0-18 15,3 0-17-15,-3 0-13 16,0 0-12-16,0 0-3 16,0 0 2-16,0 0-8 15,0 0-19-15,0 0-13 16,0 0-10-16,0 0-11 16,0 0-8-1,0 0 1-15,0 0-9 16,0 0-3-16,0 0-14 15,0 0-5-15,0 0-4 16,0 0-3-16,0 0-5 16,0 0 0-16,0 0 1 15,0 0-2-15,0 0 18 16,0 0-10-16,0 0-2 16,0 0-8-16,0 0 8 15,0 0-11 1,0 0-6-16,0-8-12 15,0-1-5-15,7-7-10 16,-2-8-19-16,6-8 1 16,4-11-3-16,8-2 0 15,2-10-15-15,7-9 3 16,2-4-2-16,4-6 10 16,6-4 4-16,-1-4 1 15,7-2 2-15,9-1 2 16,1-5 2-16,6 2 3 15,5-1 4 1,2 2 6-16,1 0 4 16,0 1 0-16,4 3 2 15,-1-1 6-15,6 1 5 16,3 4 3-16,5 4 5 16,7 3 16-16,3 2 12 15,11 6 19-15,0 2 25 16,9 2 22-16,4 4 10 15,4 6-1-15,4 7 6 16,2 0 1-16,1 6-10 16,0 4-8-16,1 2-1 15,1 6-2 1,-2 4-20-16,-1 3-10 16,-2 4 2-16,-9 3 2 15,-4 3-11-15,-10 3-11 16,-9 4 17-16,-12 1-15 15,-16 1-2-15,-13 4-15 16,-16-4-4-16,-9 3-8 16,-8 2-11-16,-6-5-4 15,-9 3-18-15,0-1-29 16,-7-3-86-16,-2 3-81 16,-2 0-63-16,-1-2-80 15,0 1-102 1,0 0-118-16,-4-4-106 15,-4-4-84-15,-4-1-52 16,-9-17 627-16,1 14 0 16,-4-2 0-16</inkml:trace>
  <inkml:trace contextRef="#ctx0" brushRef="#br0" timeOffset="63874.65">23932 6187 2758 0,'-9'-4'98'0,"3"0"64"16,-3-3 44-16,2 1 23 16,5 1 10-1,2 2 1-15,0 0 5 16,0 3 8-16,0 0 18 15,2 0-21-15,2 2-56 16,4 2-56-16,5 2-32 16,2 1-8-16,8 4-2 15,2 1 4-15,4 2 20 16,3-1 5-16,-1 5-7 16,2-3-8-1,-4 2 0-15,-7-3 9 0,-5 2 5 16,-2-3-7-1,-7-4 17-15,-2 4 29 16,-5-3 6-16,-1 4 0 16,-1 1-11-16,-7 0-5 15,-7 5-9-15,-6 4-17 16,-9 2-16-16,-8 3-8 16,-5 5-24-16,2 0-37 15,-1 0-29 1,4-2-13-16,2-1 0 0,1-3 0 15,8-3 0-15,8-4 0 16,8-4 0-16,5-5 0 16,8-5 0-16,-4-3-2 15,4 2-203-15,-2-4-91 16,0 1-144 0,0-1-189-16,0-6-694 15,0 3 0-15,0-1 0 16,0-1 0-16</inkml:trace>
  <inkml:trace contextRef="#ctx0" brushRef="#br0" timeOffset="65874.74">20439 9762 2174 0,'-2'0'60'0,"1"-2"37"16,-1 1 11-16,1 0 4 16,1-1 5-16,1-1 11 15,-1 2 14-15,0 1 18 16,0 0 20-16,0-2 10 15,3 2-24 1,1 0-17-16,0 0 10 16,8 0 15-16,3 0 10 15,8 0 4-15,10 6-9 0,12 2-12 16,6 3-14 0,11 3-15-16,11 5-21 15,4 0-20-15,11 0-20 16,6-1-17-16,11 1-16 15,7-3-12-15,12-1-1 16,4 1 3-16,8-4-3 16,2 4 4-16,1-3 1 15,4 1-1-15,-3 2 1 16,-1 0 0-16,-5 1-2 16,-5 0-2-1,-1-3-6-15,0 2-6 16,1-2 0-16,2 0-7 15,4-6 0-15,-3-2 4 16,0-3 17-16,8-3-1 16,-6 0 11-16,0-4 6 15,-2-2 4-15,-4-4-6 16,-6-4 2-16,-1-6 16 16,-1 0-5-16,-7-6-4 15,2-4-10 1,-7 0 14-16,-1-2 12 15,-1-2 40-15,-2 2 27 16,1 1 14-16,3 0-9 16,-6 0-13-16,-1 2 7 15,1-2-8-15,-10 5-9 16,-2-1-9-16,-4 3-22 16,-3 0-52-16,-5 3-26 15,-7 3-15-15,-11 2 8 16,-9-1 0-16,-12 2-5 15,-7-3 8 1,-11 8-14-16,-3-5-14 16,-3 3-14-16,-4-1-44 15,-2 4-67-15,-2-1-60 16,-2 7-64-16,-4 0-98 16,1 1-117-16,-2 2-154 15,19-8-522-15,-26 8 0 16,-5-3 0-16</inkml:trace>
  <inkml:trace contextRef="#ctx0" brushRef="#br0" timeOffset="66464.63">25845 9303 3095 0,'3'0'66'0,"-3"0"56"15,6 0 39-15,6 3 30 16,9 0 21 0,11 2 13-16,10-1 5 15,18 2 6-15,12-2 2 16,8 2-22-16,5 0-43 15,2-1-52-15,-6 0-36 16,-4-2-34-16,-6-3-20 16,-11 4-13-16,-6-2-3 15,-10 0-9-15,-11 2-2 16,-6-1-6-16,-6 1-2 16,-13 5 4-16,-5 0 37 15,-14 10 26-15,-13 6 30 16,-15 12 62-1,-12 9 15-15,-14 7 5 16,-3-1 0-16,0 3-49 16,5-5-74-16,7-3-104 15,16-4-302-15,4-46-872 16,13 28 0-16,8-11 0 16</inkml:trace>
  <inkml:trace contextRef="#ctx0" brushRef="#br0" timeOffset="87950.31">19393 8444 2396 0,'0'0'110'0,"0"2"15"16,0-1 22-16,0 0 30 15,0-1 53-15,0 0 41 16,0 0 38-16,0 0 23 15,0 0 4-15,0 0-63 16,0 0 17-16,-6 5 136 16,-12 10 15-16,-11 10-31 15,-7 8-53-15,-11 13-42 16,2 3-37 0,8-2-22-16,11-9-5 15,12-12-14-15,8-8-49 16,22-11-152-16,24-21-36 15,21-11 0-15,21-22-279 16,29-14-286-16,13-41-904 16,8 20 0-16,-2-5 0 15,-4-1 0-15</inkml:trace>
  <inkml:trace contextRef="#ctx0" brushRef="#br0" timeOffset="92764.72">4395 5795 90 0,'1'-2'-18'16,"1"2"27"-16,-2-1-16 16,3-2 2-16,-1 2 2 15,0 0 3-15,-2-1 8 16,3-2 11-16,-3 2 19 15,3-3 15 1,-3-1 21-16,0 1 14 16,3 2 18-16,-3 3 26 15,0-3 22-15,3 3 21 16,-3 3 9-16,0-6 7 16,0 3-1-16,0 0 8 15,0 0 16-15,3 0 10 16,-3 0 0-16,0 0-16 15,0 0-14-15,0 0-13 16,0 0-1 0,0 0-3-16,0 0-6 15,0 0-8-15,0 0-4 16,0 3 6-16,-6 5-1 16,-7 6 3-16,-7 9 6 15,-10 7 1-15,-3 2-4 16,-1 3-10-16,3 0-6 15,5-4-18-15,10-8-22 16,10-6-27-16,17-9-16 16,24-13-13-16,33-19-16 15,30-14-19-15,30-20-46 16,18-15-78-16,0-9-111 16,-6 3-166-16,-13 3 360 15,-27 19 0 1,-26 9 0-16,-35 14 0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5:17.285"/>
    </inkml:context>
    <inkml:brush xml:id="br0">
      <inkml:brushProperty name="width" value="0.05292" units="cm"/>
      <inkml:brushProperty name="height" value="0.05292" units="cm"/>
      <inkml:brushProperty name="color" value="#FF0000"/>
    </inkml:brush>
  </inkml:definitions>
  <inkml:trace contextRef="#ctx0" brushRef="#br0">7561 6846 575 0,'3'0'92'15,"-3"0"47"-15,1 0 50 16,1 0 33-16,0 2 20 16,-2-2 11-16,0 0 6 15,0 1 8 1,0-1 7-16,0 0-37 15,0 2-36-15,0-2-28 16,0 1-26-16,0-1 1 16,0 0 15-16,0 0 24 15,0 0 23-15,0 0 14 16,0 0 21-16,0 2 80 16,0 4 37-16,-2 8-5 15,-8 11 20-15,-2 8-25 16,-1 4-33-16,-3-2-23 15,7-8-38 1,9-10-11-16,18-11-46 16,32-22-171-16,35-16-187 15,34-25-169-15,28-13-284 16,12-32-685-16,5 1 0 16,-1-5 0-16,-14-5 0 15</inkml:trace>
  <inkml:trace contextRef="#ctx0" brushRef="#br0" timeOffset="4724.38">18101 6345 1548 0,'0'0'92'0,"0"0"14"15,0 0 12-15,0 0 27 16,4 0 31-16,-4 2 32 16,0 0 22-16,-7 2 31 15,1 4 38 1,-12 7-32-16,0 4 0 16,-10 3 11-16,2 4-5 15,7-5-24-15,6-4-28 16,7-6-24-16,25-5-20 15,29-15-41-15,26-12-90 16,23-8-148-16,24-11-207 16,31-12-667-16,-53 4 0 15,-18 2 0-15,-19 1 0 16</inkml:trace>
  <inkml:trace contextRef="#ctx0" brushRef="#br0" timeOffset="6174.61">26572 4830 2593 0,'0'0'96'16,"0"-1"21"-16,0 1 11 16,0 0 2-16,2-3 1 15,-2 3 3-15,0 0 7 16,0 0 24-16,1 0 42 15,-5 7-24-15,-4 3-16 16,-10 12-2-16,-5 6 3 16,-7 6 9-16,3 0 1 15,6-5 2-15,9-7-4 16,6-6-16-16,24-12-42 16,30-8-40-16,29-13-64 15,37-14-130 1,34-6-206-16,10-19-711 15,-1-2 0-15,-13-5 0 16,-16-7 0-16</inkml:trace>
  <inkml:trace contextRef="#ctx0" brushRef="#br0" timeOffset="10347.99">26335 3025 302 0,'-2'-3'34'0,"2"0"14"16,0 0 6-16,0 0 8 16,0 0 10-16,0 2 14 15,-1 0 12-15,1-1 6 16,-2 2 8-16,2-1 3 15,0 1-8-15,0 0 3 16,-2 0 6-16,2 0 1 16,0-1 7-16,0-1 5 15,-1 2-2 1,2 0 6-16,-2-4 9 16,1 3-7-16,0 1-14 15,0 0-16-15,0 0-7 16,0 0 18-16,0 5 5 15,0 3-8-15,0 9-5 16,-2 4-6-16,2 8-10 16,-3 1-7-16,0 2-1 15,0 1-1-15,-3-2-8 16,2-5-55 0,4-1-81-16,-3-5-86 0,3-9-80 15,3-6-87 1,4-2-266-16,-1-11 0 15,-3 4 0-15,0-3 0 16,-1-11 2534-16,-4-10-2282 16,-4-4 41-16,-3-12 43 15,-1-3 52-15,-1 2 56 16,4 6 87-16,5 2 101 16,2 2 77-16,3 1 87 15,8 4 48-15,8 1-36 16,10 4-40-1,7 1-41-15,0 5-45 0,5 4-28 16,-11 4-26 0,-4 5-24-16,-9 3 4 15,-12 9 4-15,-3 6 6 16,-13 7 2-16,-15 10 5 16,-10 7 0-16,-9 1 5 15,-7 1 0-15,6-1 0 16,9-6-4-16,11-2-7 15,14-2-8-15,12-4-7 16,12-4-1-16,17-1-10 16,14-3-30-1,13-4-125-15,12-7-173 16,-2 2-265-16</inkml:trace>
  <inkml:trace contextRef="#ctx0" brushRef="#br0" timeOffset="10672.94">26580 3109 3668 0,'0'-1'-20'0,"4"1"1"16,8-1 1-16,9-1 0 16,12 1-14-16,11-1-12 15,7-4-20-15,-4 0-15 16,-8 0-1-16,-15-1 0 15,-13 3-13-15,-7-1 2 16,-13 5 14 0,-9-3 18-16,-6 6 35 15,-3 1 21-15,-6 6 22 16,6 5 17-16,10 4-5 16,9 4-11-16,11-2-58 15,16-3-139-15,41-11-374 16,-17 2 0-16,12-7 0 15,5-7 0-15</inkml:trace>
  <inkml:trace contextRef="#ctx0" brushRef="#br0" timeOffset="11030.38">27042 3096 2679 0,'-5'-5'45'0,"-7"3"23"16,-4-2 4-16,1 6 4 15,1 7 0 1,10 4 0-16,1 3 0 15,10 2 1-15,5-4-2 16,2-2-17-16,2-6-33 16,7-4-21-16,-7-8-3 15,-2-5 7-15,-5-5 3 16,-3 0 12-16,-6-4 17 16,3 5-2-16,0 4-2 15,0 6 8-15,3 7 14 16,1 10 9-16,0 11 2 15,-1 10-5 1,-5 10 4-16,2 6-1 16,-3 0-9-16,-3-4 11 15,0-10 9-15,-11-3 0 16,-5-10-11-16,-10-6-65 16,-1-7-88-16,5-7-239 15,11-35-463-15,14 14 0 16,24-8 0-16,14-8 0 15</inkml:trace>
  <inkml:trace contextRef="#ctx0" brushRef="#br0" timeOffset="11159.95">27460 3164 3831 0,'0'-2'4'0,"0"2"-1"15,0-2-14-15,0 2-111 16,8-2-619-16,-7 4 0 15,4-4 0-15</inkml:trace>
  <inkml:trace contextRef="#ctx0" brushRef="#br0" timeOffset="11829.85">26590 3684 2636 0,'-15'-1'37'0,"-5"1"36"16,-13 2 33-16,-10 8 20 16,-2 7 14-16,1 6 9 15,6 5 6-15,8 2 5 16,14-1 5-16,10-2-1 16,6-2-30-1,6-1-35-15,10-5-32 16,8-3-54-16,6-2-77 15,8-6-120-15,3-5-163 16,2-12-378-16,-5 7 0 16,-5-7 0-16,-9-5 0 15</inkml:trace>
  <inkml:trace contextRef="#ctx0" brushRef="#br0" timeOffset="12329.82">26685 3450 3500 0,'0'-9'-8'0,"0"6"31"15,0 2 33-15,-2 14 22 16,4 17 8-16,-2 20 7 16,0 11 13-16,0 8 2 15,0-1-2-15,0-4 4 16,0-4-28-16,2-6-78 15,4-6-88-15,4-11-107 16,4-12-103-16,8-11-59 16,1-11-15-16,-1-9 10 15,1-8 28 1,-9-5 61-16,-1-2 105 16,-7-3 125-16,-3 4 108 15,0 4 104-15,-3 2 103 16,0 6 66-16,0 7 21 15,0 1-8-15,-3 8-28 16,0 3-57-16,0 4-79 16,3 4-86-16,6-1-78 15,9-6-39-15,5-4-18 16,5-5-14-16,2-1-16 16,0-2-6-16,-10-2 6 15,-2-1-3-15,-7 3 0 16,-7-1-26-1,2-2-107-15,9-2-174 16,0 1-297-16,12-3 0 16,9-6 0-16,10-5 0 15</inkml:trace>
  <inkml:trace contextRef="#ctx0" brushRef="#br0" timeOffset="12592.87">27201 3647 3849 0,'-18'-6'6'0,"3"5"9"16,-4-2 8-16,2 4 4 16,17 10 1-16,7 12 3 15,10 6 0 1,6 8 1-16,2 6 1 16,2 2-2-16,-7-5-3 15,-5-1-10-15,-9-6-8 16,-3-6-3-16,-6-6-3 15,-5-3-32-15,-3-4-67 16,3-3-120-16,0-6-131 16,1-2-351-16,5 3 0 15,4-6 0-15,5-2 0 16</inkml:trace>
  <inkml:trace contextRef="#ctx0" brushRef="#br0" timeOffset="13314.33">26799 3896 2705 0,'-18'6'48'15,"-7"8"20"-15,-4 8 2 16,-1 6 1-16,10 3 3 16,13-1 5-16,4-5 5 15,9-4 7-15,15-8 2 16,9-8-7-16,6-5-24 16,5-10-12-16,-5-9 17 15,-11-6 17 1,-11-7 14-16,-8-4 20 15,-6-2 12-15,0 6 13 16,-1 4 7-16,1 6-7 16,1 9-18-16,-1 7 0 15,-3 7-14-15,0 10-12 16,3 13-19-16,-1 8-23 16,-1 6-16-16,7 3-19 15,2 1-12-15,7-6-52 16,8-1-100-16,17-7-308 15,1-8-460-15,6-6 0 16,4-8 0-16</inkml:trace>
  <inkml:trace contextRef="#ctx0" brushRef="#br0" timeOffset="13743.17">26444 4381 3272 0,'-34'5'8'0,"-10"8"26"15,-6 3 8-15,-4 10 0 16,23 4 2-1,15 3 1-15,12 0 2 16,17 3-3-16,18-7-40 16,12-7-97-16,8-9-192 15,8-19-355-15,-9 6 0 16,-7-11 0-16,-22-7 0 16</inkml:trace>
  <inkml:trace contextRef="#ctx0" brushRef="#br0" timeOffset="13935.26">26531 4268 3059 0,'0'-3'13'15,"0"6"45"-15,0 8 21 0,0 10 10 16,0 12 5 0,0 8 3-16,0 4 0 15,0 1-18-15,0-7-78 16,0-2-135-16,8-17-176 15,0-1-334-15,5-13 0 16,2-7 0-16,6-9 0 16</inkml:trace>
  <inkml:trace contextRef="#ctx0" brushRef="#br0" timeOffset="14296.96">26683 4490 3651 0,'0'0'11'0,"0"0"22"15,0 1 6 1,0 4 0-16,0 1-3 15,4 4-27-15,2 1-39 16,4-3-114-16,14-4-130 16,9-8-88-16,6 0-239 15,-1-7 0-15,-3 5 0 16,-7-9 2082-16,-11-6-1744 16,-2-4 55-16,-9 5 80 15,-3-9 57-15,-1 14 44 16,-4 9 48-16,1 1 124 15,-1 2 151-15,-3 7 95 16,-1 6-50-16,0 9-80 16,2 8-58-16,1 7-78 15,3 5-51 1,3-2-16-16,-3-1-2 16,0-7-6-16,-3-6-15 15,-3-6-9-15,-5-5-37 16,-4-6-86-16,6-4-237 15,-2-12-267-15,7-3 0 16</inkml:trace>
  <inkml:trace contextRef="#ctx0" brushRef="#br0" timeOffset="14489.22">27228 4197 2744 0,'-10'28'29'16,"-1"8"2"0,2 11-7-16,-1 5-91 15,5-10-158-15,2-20-282 16,-1 8 0-16,-4-10 0 16,-10-9 0-16</inkml:trace>
  <inkml:trace contextRef="#ctx0" brushRef="#br0" timeOffset="14629.51">27087 4471 3768 0,'19'-9'12'0,"11"3"18"16,13-5 2-16,12-1-16 15,4 0-98 1,1 2-227-16,-5 3-384 16,-6-1 0-16,-8-1 0 15,-11-1 0-15</inkml:trace>
  <inkml:trace contextRef="#ctx0" brushRef="#br0" timeOffset="14797.2">27638 4369 5713 0,'0'-1'8'16,"0"-1"4"-16,-2 1-11 16,2 0-85-16,5 3-159 15,37-2-838-15,-32 2 0 16,3-2 0-16,1-2 0 15</inkml:trace>
  <inkml:trace contextRef="#ctx0" brushRef="#br0" timeOffset="19465.28">23109 9415 4070 0,'0'-1'7'0,"0"0"27"16,0-3 34-16,0 2 33 15,0 1 35-15,-3 6 37 16,-9 5 9-16,-5 3-1 16,-2 7 4-16,-1 0 0 15,13-6-23-15,8-3-29 16,25-10-56-1,28-11-88-15,26-15-135 16,27-15-139-16,36-17-256 16,-1-8-401-16,-4-4 0 15,-12-1 0-15,-19 1 0 16</inkml:trace>
  <inkml:trace contextRef="#ctx0" brushRef="#br0" timeOffset="20901.04">27766 11295 1902 0,'-3'0'22'0,"1"-4"29"16,1 4 31-16,-1-2 34 16,1 2 34-1,1 0 41-15,0 0 65 16,-3 0 46-16,-14 2 32 15,-7 8 27-15,-9 9-7 16,-8 2-12-16,2 8-23 16,10-2-39-16,10-10-43 15,16-8-30-15,27-6-65 16,36-17-80-16,38-14-157 16,35-13-279-1,20-13-674-15,7-9 0 16,-11 1 0-16,-26-1 0 15</inkml:trace>
  <inkml:trace contextRef="#ctx0" brushRef="#br0" timeOffset="23268.95">15528 12824 4950 0,'-29'29'-53'0,"-9"9"5"16,-8 9 8-16,-2 6 9 15,16-16-25 1,19-12 10-16,21-18 5 16,29-27 7-16,27-32 5 15,34-27 49-15,26-20-32 16,15-18-69-16,-1 5-120 16,-6 6-186-16,-27-21-395 15,-24 50 0-15,-19 16 0 16,-19 18 0-16</inkml:trace>
  <inkml:trace contextRef="#ctx0" brushRef="#br0" timeOffset="23809.95">19540 13099 5825 0,'-24'14'-70'0,"-10"13"7"16,-17 12 4-16,-8 11 6 16,7-1 13-16,3 3 12 15,11-8-19-15,22-17 12 16,35-13 18-16,37-23 82 16,40-28-10-1,35-17-22-15,28-15-84 16,7-12-170-16,3-12-298 15,-23 1-436-15,-27 5 0 16,-27 3 0-16</inkml:trace>
  <inkml:trace contextRef="#ctx0" brushRef="#br0" timeOffset="25284.31">6863 12829 4067 0,'-3'0'8'0,"-5"7"37"15,1 10 40-15,-7 8 31 16,-1 10 24-16,-7 12 33 15,3 2 16-15,2-5 10 16,7-7-14 0,13-16 11-16,24-16 49 15,31-27-30-15,30-30-34 16,30-29-97-16,23-21-116 16,15-25-231-16,0-23-903 15,-8 6 0-15,-13 4 0 16,-27 7 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5:52.175"/>
    </inkml:context>
    <inkml:brush xml:id="br0">
      <inkml:brushProperty name="width" value="0.05292" units="cm"/>
      <inkml:brushProperty name="height" value="0.05292" units="cm"/>
      <inkml:brushProperty name="color" value="#FF0000"/>
    </inkml:brush>
  </inkml:definitions>
  <inkml:trace contextRef="#ctx0" brushRef="#br0">11177 6639 1418 0,'0'2'15'0,"0"-1"27"16,0 2 30-1,-2 1 34-15,-3 2 32 16,1-4 32-16,-5 3 22 15,-6-1 22-15,-2-4 7 16,-8 3 11-16,-10-2-13 16,-15 5-18-16,-11-1-20 15,-12 6-26-15,-12 6-29 16,-9 0-28-16,-5 8-15 16,-3 0-15-16,1 6 9 15,0 3 18-15,3 10 14 16,8 6 9-1,5 10 4-15,15 7-5 16,17 8-2-16,20-2-3 16,17 0-1-16,27-7 6 15,27-5-15-15,28-11-17 16,31-7-22-16,25-15-18 16,22-10-6-16,16-11 3 15,13-10 1-15,5-7 0 16,1-9-8-16,-3-2-23 15,-11-7-15-15,-11-2-9 16,-16-2-14 0,-16-5-6-16,-15-2-14 15,-15-7-15-15,-20-8-9 16,-19-6 2-16,-23-7-2 16,-15-10 5-16,-29-2 11 15,-29-1 1-15,-42 1 16 16,-35 8 1-16,-37 9 11 15,-32 12 8-15,-22 18 2 16,-3 16-1-16,4 15-16 16,14 18-38-1,24 13-40-15,31 17-63 16,26 10-133-16,41 9-169 16,16 14-261-16,29 1 0 15,20-2 0-15,20-1 0 16</inkml:trace>
  <inkml:trace contextRef="#ctx0" brushRef="#br0" timeOffset="1305.25">14280 8018 1825 0,'0'-3'6'16,"0"-1"28"-16,0 0 33 16,0 0 29-16,0 4 26 15,0 0 32-15,0 0 39 16,0 0 37-16,0 0 24 15,0 0 49-15,-4 0 3 16,-9 9-12-16,-4 2-20 16,-3 9-14-1,-3 0-14-15,2-1-21 16,9-4-45-16,7-5-41 16,13-8-22-16,16-8-53 15,23-15-56-15,18-11-69 16,19-16-87-16,12-10-122 15,14-10-242-15,-1 4-369 16,-3 3 0-16,-3 5 0 16,-11 6 0-16</inkml:trace>
  <inkml:trace contextRef="#ctx0" brushRef="#br0" timeOffset="3408.25">14830 8725 2386 0,'0'0'50'0,"0"0"46"16,0 0 47-16,0 0 37 15,0 3 37-15,0-3 23 16,0 0 21-16,0 0 30 15,-7 7 17-15,0 1 2 16,-8 8-24-16,0 3-39 16,-2 0-31-16,7-4-37 15,7-6-36 1,12-4-21-16,19-15-31 0,23-13-68 16,26-15-92-1,24-13-136-15,18-16-183 16,15-13-637-16,-12 8 0 15,-10 2 0-15,-14 3 0 16</inkml:trace>
  <inkml:trace contextRef="#ctx0" brushRef="#br0" timeOffset="4673.43">11658 9593 4112 0,'-19'2'-36'16,"-4"5"12"-16,-6 4 21 16,-6 1 31-16,13 0 24 15,9-2 7-15,7-3-1 16,9-3 1 0,19-9-8-16,26-10 16 0,31-14-56 15,29-17-71 1,24-14-104-16,19-15-158 15,7-10-455-15,-1 6 0 16,-12 8 0-16,-10 6 0 16</inkml:trace>
  <inkml:trace contextRef="#ctx0" brushRef="#br0" timeOffset="6332.16">14337 10266 3268 0,'0'-2'1'0,"-1"0"34"16,-2 1 25-16,-2-2 20 16,-4 4 36-16,-4 2 35 15,-7 5 28-15,-6 2 21 16,2 7 17-16,2 3 27 16,5-3-5-16,12-6-41 15,10-5-20-15,24-12-14 16,31-16-37-16,21-18-42 15,34-11-63 1,20-16-92-16,10-11-123 16,4 1-213-16,-11-9-573 15,-20 17 0-15,-27 7 0 16</inkml:trace>
  <inkml:trace contextRef="#ctx0" brushRef="#br0" timeOffset="7958.39">13991 11079 3398 0,'0'0'-10'15,"0"0"16"-15,0-2 28 16,0 2 19-16,-5 2 22 16,1 2 36-16,-8 8 34 15,-3 2 15-15,-5 6 18 16,1 7 18-16,1 1 14 16,0-6-19-16,9-1-31 15,6-7-31 1,9-10-21-16,22-8-35 15,23-14-58-15,28-16-79 16,30-15-113-16,23-18-185 16,7-22-563-16,-5 4 0 15,-15 5 0-15,-22 8 0 16</inkml:trace>
  <inkml:trace contextRef="#ctx0" brushRef="#br0" timeOffset="9405.65">12400 10836 2345 0,'-34'-7'-11'16,"-16"-2"37"-16,-13-2 57 15,-20-3 32-15,2 2 31 16,-13 3 29-16,-7 2 41 16,-15 3 20-16,-7 2 13 15,-14 4 28-15,-11 7-6 16,-15 3-29-16,-5 6-39 16,-6 9-15-16,-7-1-17 15,-1 5-20-15,7 6-37 16,2 1-19-16,9 5-13 15,9 4-10 1,11 8-2-16,7 5-8 16,11 7-21-16,8 6-18 15,16 3-11-15,19 2-12 16,22-6-4-16,17-5-6 16,23-6-8-16,15-4-10 15,27-4-18-15,27-1-14 16,35-11 6-16,38-7 5 15,41-18-1-15,36-14 11 16,34-20 15-16,34-19 16 16,21-18 21-1,17-12 9-15,3-12 27 16,-10-4 16-16,-18 2-4 16,-29 8-7-16,-36 5-14 15,-31 12-18-15,-34 8-26 16,-35 3-23-16,-31 5-25 15,-32-1-7-15,-30 1-11 16,-38-5-7-16,-41-10 0 16,-35 0 5-16,-41-5 12 15,-45 1 0 1,-32 12-19-16,-19 10-18 16,-20 12-19-16,-7 16-33 15,14 16-67-15,18 13-131 16,25 12-458-16,22 20 0 15,29 17 0-15,27 8 0 16</inkml:trace>
  <inkml:trace contextRef="#ctx0" brushRef="#br0" timeOffset="19953.27">22981 6873 3188 0,'-41'0'-64'0,"-13"1"25"16,-15-1 32-16,-14 5 25 16,12 1 15-16,-4 0 15 15,-2 5 13-15,-7 6 11 16,-8 8 24-16,-6 10 99 16,-7 15 24-16,1 15-17 15,3 10-29-15,13 14-26 16,13 6-19-16,28-1-13 15,24 0 8-15,40-4 14 16,37-6-15-16,47-12-25 16,34-9-24-16,46-12-13 15,28-15-9 1,21-20-4-16,11-8-5 0,1-12-15 16,-11-9-43-1,-13-8-66-15,-21-9-42 16,-18-12-22-16,-16-12-11 15,-14-12-5-15,-18-9 5 16,-18-7 5-16,-22-7 12 16,-29-3 22-16,-35-1 31 15,-33 0 43-15,-42 2 32 16,-45 6 11-16,-43 3-5 16,-51 14-14-16,-43 11-16 15,-29 13-16 1,-25 15-18-16,-3 19-28 15,11 20-55-15,22 19-98 16,34 15-123-16,39 17-207 16,42 20 0-16,42 3 0 15,42 3 0-15</inkml:trace>
  <inkml:trace contextRef="#ctx0" brushRef="#br0" timeOffset="21378.24">22551 9076 2936 0,'0'0'-48'15,"0"0"34"-15,0 0 42 16,-3 0 24-16,6 0 11 16,-3 0 6-16,0 0 6 15,0 0 20-15,0 0 29 16,0 0 83-16,0 0 33 16,0 0-8-16,-3 0-29 15,-1 0-13-15,1 0-7 16,-7 0 4-16,-1 4 1 15,-1 0-7 1,2 1-24-16,4-1-29 16,3-1-25-16,19-2-18 15,27-11-13-15,24-9-34 16,41-16-79-16,34-9-203 16,34-23-853-16,-13 1 0 15,-10 3 0 1,-16-2 0-16</inkml:trace>
  <inkml:trace contextRef="#ctx0" brushRef="#br0" timeOffset="22702.25">20800 9921 3844 0,'-12'4'-62'16,"-4"4"41"-16,-1-2 34 16,2 0 10-16,10-5 8 15,15-2 6-15,23-16 11 16,22-11 2-16,26-13 0 15,30-14 54-15,12-7-61 16,15-2-147-16,8 0-242 16,-12 9-396-16,-15 5 0 15,-21 13 0-15</inkml:trace>
  <inkml:trace contextRef="#ctx0" brushRef="#br0" timeOffset="23784.74">26702 10382 3322 0,'0'0'8'0,"0"0"41"16,0-1 54-16,1 1 45 15,-1 0 24-15,0-3 29 16,-6 7 22-16,-11 9 23 15,-8 6 8-15,-10 7 16 16,-11 12-5-16,0-1-34 16,10-1-33-16,8-10-45 15,8-7-54-15,16-6-31 16,22-9-22-16,36-10-51 16,39-13-71-16,41-12-112 15,38-6-143 1,23-15-265-16,-2-5-376 15,-8-1 0-15,-12 1 0 16</inkml:trace>
  <inkml:trace contextRef="#ctx0" brushRef="#br0" timeOffset="30958.11">21127 4083 2409 0,'-14'0'10'15,"-1"0"32"-15,0 0 35 16,-3 0 29 0,11 1 17-16,4-1 1 15,3 0 2-15,3 0 12 16,10 0 9-16,9 0 5 16,12-1-6-16,14-2-31 15,17 0-35-15,7-2-30 16,6-1-37-16,5-1-44 15,-8 3-83-15,-3 1-124 16,-7-1-115-16,-16-3-271 16,-15 10 0-16,-18 0 0 15,-11 2 0 1</inkml:trace>
  <inkml:trace contextRef="#ctx0" brushRef="#br0" timeOffset="31185.81">21197 4255 3096 0,'0'0'-37'0,"0"3"22"15,3-3 36-15,10 3 24 16,17 0 15-16,12-2 4 16,13-1 1-16,12 0-9 15,0 0-50-15,1 0-109 16,-1-6-127-16,-12-14-375 15,-12 14 0 1,-12-4 0-16,-19-1 0 16</inkml:trace>
  <inkml:trace contextRef="#ctx0" brushRef="#br0" timeOffset="31460.1">21620 3888 3534 0,'0'-5'-41'0,"6"1"9"16,2 1 25-16,10 0 17 15,3 11 16-15,6 13 9 16,0 11 3-16,-4 11 0 16,-8 16 1-1,-5 2 51-15,-5 3-2 16,-7-6-1-16,-11-5-27 15,-4-4-20-15,-7-6-18 16,-6-7-45-16,-1-7-88 16,1-4-147-16,9-14-127 15,4 1-265-15,8-10 0 16,9-10 0-16</inkml:trace>
  <inkml:trace contextRef="#ctx0" brushRef="#br0" timeOffset="32000.05">22480 4052 3485 0,'-29'-4'6'16,"-16"3"31"-16,-13 6 38 15,-15 12 22-15,8 12 13 16,8 7 5-16,20 9 2 16,19 1 7-1,15-3 6-15,19-3 27 16,11-8-34-16,11-4-37 16,6-11-40-16,4-11-31 15,-3-7-20-15,-5-10-5 16,-14-14-3-16,-6-4-11 15,-13-9-6-15,-4-3-3 16,-3-3 7-16,0 13 13 16,0 6-1-16,0 8 16 15,-1 15 24-15,-4 13 5 16,-1 23 8 0,-3 19 6-16,-1 18 2 0,4 16 3 15,3 4-3 1,-1-4-1-16,4-3 6 15,0-8-2-15,-6-7-12 16,-5-16 2-16,-8-6 5 16,-6-14-2-16,-7-9-18 15,-9-10-42-15,-7-9-78 16,6-6-82-16,2-11-148 16,24-17-588-16,7-2 0 15,15-14 0-15,11-8 0 16</inkml:trace>
  <inkml:trace contextRef="#ctx0" brushRef="#br0" timeOffset="32469.11">22538 4327 3537 0,'3'2'21'15,"4"4"32"-15,-1 13 26 16,3 10 35-16,-2 7 28 15,-4 10 12-15,-1-2 6 16,-2-8 3-16,0-8 8 16,0-10 31-16,0-7-18 15,0-7-40-15,0-4-56 16,1-10-47-16,2-6-40 16,3-8-57-1,9-11-72-15,3-5-58 16,8-4-39-16,1-2-28 15,0 9-14-15,-6 4 10 16,-9 9 23-16,-6 13 50 16,-3 14 44-16,-7 13 65 15,-4 12 80-15,0 5 66 16,4 7 53-16,0-5 46 16,2-2 16-16,8-11 11 15,6-8 19-15,6-8-33 16,5-10-39-16,5-8-54 15,3-9-81 1,-4-10-100-16,-2-6-193 16,14-8-569-16,-21 12 0 15,-4-4 0-15,-1 6 0 16</inkml:trace>
  <inkml:trace contextRef="#ctx0" brushRef="#br0" timeOffset="32652.28">23214 4302 3118 0,'-15'41'39'0,"0"15"4"15,-4 11 4-15,-4 16-1 16,19-16-8-16,-4-3-72 16,5-10-156-16,3-14-107 15,0-15-265 1,3-6 0-16,-1-15 0 15</inkml:trace>
  <inkml:trace contextRef="#ctx0" brushRef="#br0" timeOffset="32850.28">23070 4529 2853 0,'0'-46'165'16,"1"-8"32"-16,9-9 4 16,1-3 15-16,6 25 20 15,4 19-2-15,8 10-3 16,-4 8-3-16,2 16-6 15,-4 13-105 1,-4 10-91-16,-8 8-91 16,-4 6-48-16,-7-3-97 15,0-7-194-15,0-18-422 16,0 2 0-16,6-12 0 16,5-7 0-16</inkml:trace>
  <inkml:trace contextRef="#ctx0" brushRef="#br0" timeOffset="33069.19">23428 4402 5115 0,'-9'4'0'0,"0"0"2"15,1 5-3-15,2 1 15 16,9 0 10-16,8 1 4 16,11-5-16-1,13-4-40-15,4-2-83 16,5-4-119-16,1-13-249 15,-9 1-390-15,-7-6 0 16,-4-8 0-16,1-6 0 16</inkml:trace>
  <inkml:trace contextRef="#ctx0" brushRef="#br0" timeOffset="33304.68">23929 4055 4782 0,'-12'-3'-28'15,"-9"3"6"-15,-3 0 13 0,-3 6 2 16,7 10-1-16,5 12-3 16,9 4 1-1,14 15 1-15,11 5 4 16,8-1 38-16,3 5-4 16,2-5-6-16,-6-2-12 15,-10-8-11-15,-9-6 3 16,-7-6 1-16,-13-8-72 15,-8-3-136-15,-4-9-225 16,-11-2-386-16,-4-2 0 16,1-4 0-16</inkml:trace>
  <inkml:trace contextRef="#ctx0" brushRef="#br0" timeOffset="33641.49">22065 5380 5596 0,'-2'2'-88'15,"5"-2"33"-15,26-2 42 16,32-1 36-16,54-7 34 16,41-8-2-16,50-4 11 15,33-1-41-15,14 1-65 16,15 4-66-16,9 3-332 16,-15-1-578-16,-15-5 0 15,-25 1 0 1,-40-8 0-16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6:32.098"/>
    </inkml:context>
    <inkml:brush xml:id="br0">
      <inkml:brushProperty name="width" value="0.05292" units="cm"/>
      <inkml:brushProperty name="height" value="0.05292" units="cm"/>
      <inkml:brushProperty name="color" value="#FF0000"/>
    </inkml:brush>
  </inkml:definitions>
  <inkml:trace contextRef="#ctx0" brushRef="#br0">15489 8632 2138 0,'0'-3'3'0,"0"2"36"15,0-1 40-15,1 1 40 16,-1 0 39-16,0 2 41 15,0-1 42-15,0 0 31 16,-1 1 32-16,-7 8 34 16,-8 6 15-16,-4 9-26 15,-1 5-24 1,-3 3-39-16,7-5-45 16,11-8-43-16,15-11-39 15,19-12-44-15,21-17-65 16,16-21-116-16,20-12-211 15,4-25-781-15,1-2 0 16,-5-6 0-16,-11-8 0 16</inkml:trace>
  <inkml:trace contextRef="#ctx0" brushRef="#br0" timeOffset="3304.06">15046 13722 3418 0,'-13'16'12'0,"-5"3"21"15,-4 5 23-15,4 1 7 16,12-12 1-16,9-8 4 15,14-10 2-15,17-15-3 16,16-17-25-16,18-16-43 16,12-18-57-16,12-6-38 15,2-4-178-15,0-3-418 16,-10 17 0 0,-10 14 0-16,-19 11 0 0</inkml:trace>
  <inkml:trace contextRef="#ctx0" brushRef="#br0" timeOffset="3658.98">15656 14493 5225 0,'-14'19'-63'0,"1"1"-3"15,7-6 0-15,22-9-2 16,38-23-22-1,28-23-6-15,20-19-47 16,17-11-54-16,-2-3-99 16,-5 2-96-16,-18 8-357 15,-20 23 0-15,-24 22 0 16,-28 15 0-16</inkml:trace>
  <inkml:trace contextRef="#ctx0" brushRef="#br0" timeOffset="3955.97">15943 15316 4876 0,'-32'46'6'0,"-13"17"10"16,-9 17 24-16,-7 8 18 15,14-14 11-15,14-20-15 16,16-14 1-16,22-19-3 16,29-27-18-16,29-31-24 15,31-26-28-15,23-30-94 16,26-24-124-16,17-22-199 16,4-13-458-16,-14 7 0 15,-17 11 0 1,-28 15 0-16</inkml:trace>
  <inkml:trace contextRef="#ctx0" brushRef="#br0" timeOffset="7547.85">20654 11047 2571 0,'-18'-13'7'0,"-8"-2"26"0,-7-5 32 15,-13 0 23 1,0 2 32-16,-2 2 34 16,-9 1 40-16,-7 4 28 15,-10 6 18-15,-15 7 11 16,-18 13 2-16,-15 19-14 16,-12 18-18-16,-10 23-11 15,-3 25-23-15,5 19-32 16,15 11-37-16,21 11-31 15,32 4-18-15,37 0-3 16,39-8-6-16,40-5-4 16,49-11-18-16,40-16-5 15,49-24-8 1,50-18-2-16,40-28-4 16,35-20-4-16,20-20-22 15,11-16-44-15,-2-18-55 16,-6-14-73-16,-12-17-35 15,-22-20-48-15,-22-14-32 16,-28-18-6-16,-38-9 2 16,-49-15 11-16,-54-2 34 15,-59 3 40-15,-66 3 56 16,-70 8 77-16,-63 18 45 16,-68 15 51-1,-61 21 30-15,-62 18 14 16,-38 33 11-16,-41 23 11 15,-10 37-1-15,-4 35-1 16,23 44-11-16,31 33-58 16,58 35-97-16,66 22-188 15,69-6-373-15,68 26 0 16,66-12 0-16,52-11 0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6:46.681"/>
    </inkml:context>
    <inkml:brush xml:id="br0">
      <inkml:brushProperty name="width" value="0.05292" units="cm"/>
      <inkml:brushProperty name="height" value="0.05292" units="cm"/>
      <inkml:brushProperty name="color" value="#FF0000"/>
    </inkml:brush>
  </inkml:definitions>
  <inkml:trace contextRef="#ctx0" brushRef="#br0">20532 6274 2140 0,'-1'0'28'0,"1"0"19"16,-2 0 13-16,2 0 16 16,0 0 24-16,2 0 33 15,-2 0 37-15,-2 0 32 16,2 0 52-16,-1 4 49 16,-5 4 7-16,-5 5-3 15,-5 8 13-15,-14 13-1 16,-5 7-5-16,-4 6-26 15,-3 2-31 1,9-1-23-16,6-11-84 16,14-7-51-16,19-15-14 15,35-16-30-15,43-28-54 16,44-21-73-16,42-24-148 16,39-17-198-16,22-28-690 15,4 10 0-15,-14-2 0 16,-14 3 0-16</inkml:trace>
  <inkml:trace contextRef="#ctx0" brushRef="#br0" timeOffset="1994.05">15820 8150 3004 0,'0'0'-22'0,"0"0"7"16,-2 0 16-1,2 0 16-15,2 0 8 16,-2 0 4-16,0 0 23 16,-4 0 26-16,-4 7 21 15,-4 4 43-15,-12 5 5 16,-2 7 4-16,1-2 6 15,5-2-4 1,8-7-9-16,22-7 0 0,28-18-18 16,33-19-27-1,32-22-39-15,28-17-93 16,23-16-153-16,12-7-239 16,-16 12-364-16,-13 10 0 15,-24 11 0-15,-26 12 0 16</inkml:trace>
  <inkml:trace contextRef="#ctx0" brushRef="#br0" timeOffset="2457.67">18125 8127 3895 0,'-6'10'8'16,"-5"5"36"-16,-6 10 25 16,-9 7 11-16,5 2 9 15,-1-4 10-15,7-5-6 16,8-9 6-16,14-8 2 15,24-11 8 1,36-12-25-16,29-11-89 0,26-15-128 16,28-9-245-1,2-31-472-15,-4 20 0 16,-11 3 0-16,-14-3 0 16</inkml:trace>
  <inkml:trace contextRef="#ctx0" brushRef="#br0" timeOffset="3419.37">22716 8269 2915 0,'-4'-7'9'16,"-1"-5"32"-16,1 1 30 15,-1-1 12-15,3 8 8 16,2 2 7-16,0 0 36 15,-3 4 45-15,-7 4 26 16,-5 7 13-16,-9 9-6 16,-8 3-26-16,5 6-23 15,3-6-9-15,11-6-6 16,16-12-3-16,25-10-33 16,32-15-45-16,32-15-34 15,32-10-49 1,18-8-91-16,3-11-127 15,1 0-249-15,-15 1-401 16,-9-3 0-16,-14 3 0 16,-18 1 0-16</inkml:trace>
  <inkml:trace contextRef="#ctx0" brushRef="#br0" timeOffset="5669.81">8451 9855 1691 0,'-21'-2'1'16,"-8"2"3"-16,-7-3 12 16,-12-1 18-16,4 4 42 15,-7 0 18-15,-6-1 27 16,-10 6 16-16,-11 6 21 15,-9 8 18 1,-15 15 23-16,-5 16 30 16,-3 14 29-16,6 14 23 15,7 18-11-15,18 11-7 16,17 16-20-16,29 6-18 16,24 2-18-16,29-6-14 15,29-9-19-15,32-18-32 16,26-15-34-16,35-17-42 15,17-23-27-15,17-21-12 16,14-19-4-16,11-18-6 16,-2-19-15-1,-4-9-23-15,-9-8-20 16,-8-7-16-16,-21-6-23 16,-19-5-20-16,-23-7-21 15,-24-7-9-15,-27-8-10 16,-40-8-1-16,-24-7 8 15,-38-6 20-15,-40-9 13 16,-35-2 14 0,-30 5 19-16,-33 14 19 0,-25 13 16 15,-17 25 9-15,-12 26 5 16,-12 20 3 0,-1 29 3-16,19 30-11 15,12 24-38-15,24 32-73 16,25 24-85-16,35 26-99 15,26 16-330-15,33 25 0 16,28 13 0-16,27 6 0 16</inkml:trace>
  <inkml:trace contextRef="#ctx0" brushRef="#br0" timeOffset="11169.6">18225 10389 3038 0,'0'-5'-13'0,"0"3"24"16,-2-2 20-16,2 0 11 15,2 4 6-15,-2 0 13 16,0-2 43-16,-6 8 43 15,-11 9 26-15,-4 10 34 16,-15 9 1 0,-4 9-10-16,-4 4-5 15,3-5 0-15,11-9 2 16,12-6-13-16,13-16-34 16,28-11-44-16,30-21-27 15,36-10-50-15,28-17-116 16,27-8-208-16,11-17-700 15,3 8 0-15,-7-1 0 16,-19-1 0-16</inkml:trace>
  <inkml:trace contextRef="#ctx0" brushRef="#br0" timeOffset="13150.35">23813 10646 3249 0,'-3'0'-10'0,"-4"-1"38"15,-2 5 28-15,-9 0 14 16,-2 4 10-16,-3 7 18 15,-4 1 18-15,0 3 15 16,3 4 13-16,3-2 32 16,5-2-16-16,9-5-36 15,6-5-20 1,18-7-10-16,31-7-7 16,30-11-24-16,33-10-57 15,28-9-104-15,15-9-156 16,8-9-630-16,-19 3 0 15,-12 0 0-15,-21-2 0 16</inkml:trace>
  <inkml:trace contextRef="#ctx0" brushRef="#br0" timeOffset="15665.77">28943 10848 2190 0,'0'-1'-6'16,"0"1"30"-16,0-2 28 15,0 2 23-15,0-3 18 16,0 2 10-16,0-2 7 16,0 3 11-16,0 0 12 15,0 0 31 1,0 0-5-16,-3 0 9 15,-3 3 3-15,-10 3-5 16,-3 6-6-16,-8 5-5 16,3 2-1-16,6-3 1 15,6-1-4-15,7-6 3 16,5-4-2-16,12-3-36 16,17-2-31-16,22-3-24 15,24-9-43-15,23-4-78 16,15-1-81-16,0-7-167 15,6-5-607-15,-17 4 0 16,-10-3 0-16</inkml:trace>
  <inkml:trace contextRef="#ctx0" brushRef="#br0" timeOffset="23089.14">24826 16658 2746 0,'-12'-1'8'15,"-4"0"8"-15,-6-1 17 16,-5 0 20-16,-3 2 15 16,-1 0 20-16,-2-1 31 15,-11 1 28-15,-3 1 21 16,-7 4 7-16,-11 5 29 16,-8 5 21-16,-6 9 9 15,-12 6 1-15,-9 12 6 16,-2 13-3-16,-7 11-8 15,-2 13-9-15,10 10-11 16,10 9-23 0,16 4-29-16,29 1-38 15,27 2-49-15,38-4-31 16,40-2-27-16,37-9-19 16,38-11-24-16,36-17-30 15,18-21-22-15,15-19-2 16,5-12 4-16,-1-19 5 15,-8-14 10-15,-7-12-1 16,-15-11-20-16,-16-16-22 16,-15-10-8-16,-22-10 8 15,-29-4 12-15,-28-9 4 16,-35-4 5 0,-24-2-7-16,-35 3 1 15,-34 4 9-15,-35 9 16 16,-38 6 26-16,-41 15 9 15,-34 10 5-15,-36 16 1 16,-22 22 4-16,-8 21-9 16,-7 27-17-16,19 36-91 15,40 29-289-15,28 26-344 16,49 20 0-16,52 7 0 16</inkml:trace>
  <inkml:trace contextRef="#ctx0" brushRef="#br0" timeOffset="24871.25">12814 10509 1339 0,'-26'19'-4'15,"-8"21"1"-15,-14 22-7 16,-6 25-21-16,17 26-52 16,-2 24-158-16,-2 30 0 15,6 19 0 1,7 11 0-16</inkml:trace>
  <inkml:trace contextRef="#ctx0" brushRef="#br0" timeOffset="25857.46">12712 14008 2597 0,'-33'-5'32'16,"-14"0"52"-16,-12 0 31 15,-16-1 25-15,7 4 24 16,-7 5 29 0,-9 9 26-16,-10 15 25 15,-5 20 22-15,-6 20 11 16,2 23-7-16,11 20-36 16,14 18-17-16,25 9-24 15,23 3-17-15,29-3-31 16,31-9-28-16,35-18-19 15,29-16-23-15,35-26-19 16,29-26-32-16,21-30-34 16,12-30-29-16,9-33-31 15,-3-27-36 1,-12-24-37-16,-21-15-47 16,-34-10-36-16,-42-8-15 15,-44-5 2-15,-44 4 20 16,-49 8 41-16,-40 13 36 15,-44 22 57-15,-31 26 26 16,-37 32 42-16,-18 27 45 16,-3 31 23-16,2 37-21 15,17 32-82-15,35 26-219 16,29 20-480-16,32 30 0 16,45 3 0-1,32-1 0-15</inkml:trace>
  <inkml:trace contextRef="#ctx0" brushRef="#br0" timeOffset="31044.36">1794 13923 2093 0,'-2'-3'3'16,"-1"-1"7"-16,-3-2 26 16,0 2 31-16,-3 0 32 15,-3 1 22-15,3 2 18 16,-3-3 9-16,-6 4 8 16,0 0 4-16,-5-1 9 15,-10 1 3-15,-9 1-16 16,-12 8-21-16,-18 6-22 15,-14 8-17 1,-15 9-9-16,-15 11-3 16,-7 7 2-16,-4 10 6 15,-7 9-1-15,3 13 1 16,8 10 2-16,8 10 4 16,15 9-1-16,21 10-3 15,22 4-7-15,27 5-5 16,18-4-9-16,30 1-13 15,33-11-10-15,33-10-11 16,38-12-9 0,35-20-12-16,33-24-2 15,25-29 4-15,21-29 3 16,11-34 4-16,10-28 6 16,8-18 11-16,-10-22-5 15,-16-17 1-15,-16-5-11 16,-29-4-26-16,-30-4-26 15,-32-1-34-15,-43-1-26 16,-45 0-22-16,-44 0-18 16,-50 8-29-1,-52 7-6-15,-44 20 5 16,-48 22 9-16,-44 28 31 16,-32 34 21-16,-11 35 26 15,-11 30 24-15,9 33 12 16,30 29-4-16,20 27-19 15,37 21-106-15,42 21-150 16,51 18-412-16,29 15 0 16,42 0 0-16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7:33.196"/>
    </inkml:context>
    <inkml:brush xml:id="br0">
      <inkml:brushProperty name="width" value="0.05292" units="cm"/>
      <inkml:brushProperty name="height" value="0.05292" units="cm"/>
      <inkml:brushProperty name="color" value="#FF0000"/>
    </inkml:brush>
  </inkml:definitions>
  <inkml:trace contextRef="#ctx0" brushRef="#br0">8011 14469 982 0,'0'-1'-10'0,"0"-2"8"16,0 3 6-16,0-2 8 16,0 1 4-16,0 1 4 15,0 1 11 1,0-2 16-16,0 1 20 15,2 0 30-15,-2 0 17 16,0 0 24-16,0 0 24 16,0 1 22-16,0 1 20 15,0-2 20-15,0 3 14 16,0-2 16-16,0 1 19 16,0-2 7-16,0 5-5 15,-3 5-21-15,-3 5-22 16,-5 5-20-1,-4 3-11-15,3 2-22 16,-1-6-30-16,6-5-42 16,4-8-30-16,16-3-21 15,20-20-15-15,24-16-9 16,23-23-33-16,30-21-69 16,19-18-82-16,11-1-156 15,0-3-615-15,-14 16 0 16,-19 13 0-16,-27 12 0 15</inkml:trace>
  <inkml:trace contextRef="#ctx0" brushRef="#br0" timeOffset="2879.74">7113 15341 1789 0,'0'0'4'0,"0"0"27"16,0 0 37-16,-2-1 35 16,1 1 21-16,-4 0 17 15,-2 1 13-15,1 2 12 16,0 4 10-1,-4 0 14-15,2 4 1 16,0 2-23-16,2-4-43 16,3-1-33-16,7-6-16 15,17-1-14-15,13-10-13 16,17-12-11-16,22-15-23 16,18-13-49-16,4-17-106 15,9-3-155-15,-11-6-363 16,-13 17 0-16,-17 10 0 15,-22 15 0-15</inkml:trace>
  <inkml:trace contextRef="#ctx0" brushRef="#br0" timeOffset="3374.99">6639 16842 2870 0,'-8'19'52'15,"-1"2"41"-15,0 4 34 16,0 0 11-16,8-11-2 15,-1-7 8-15,10-3 14 16,8-4 22-16,17-11 11 16,21-11-11-16,22-19-37 15,27-16-45 1,15-24-77-16,8-17-76 16,7-10-90-16,4-5-193 15,-8-2-460-15,-14 15 0 16,-16 13 0-16,-19 16 0 15</inkml:trace>
  <inkml:trace contextRef="#ctx0" brushRef="#br0" timeOffset="4165.93">11968 14611 4590 0,'-3'0'-56'16,"-1"0"9"-1,-4-3 3-15,-5 6 3 16,5 4 1-16,-1 0 1 16,2 0 2-16,4 1-3 15,16-1 2-15,8-7 55 16,20-1-27-16,17-9-62 15,21-13-95-15,10-7-140 16,8-16-426-16,-6 6 0 16,-15 3 0-16,-16 7 0 15</inkml:trace>
  <inkml:trace contextRef="#ctx0" brushRef="#br0" timeOffset="4589.34">12697 15299 3995 0,'-34'30'6'15,"0"9"31"-15,-10 4 22 16,4 4 12-16,19-14-7 15,11-16 3-15,17-7 8 16,23-7 3-16,18-16-5 16,26-9-45-16,17-14-72 15,13-13-144-15,11-12-200 16,-10-21-398-16,-9 15 0 16,-14 5 0-16,-21 6 0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7:45.260"/>
    </inkml:context>
    <inkml:brush xml:id="br0">
      <inkml:brushProperty name="width" value="0.05292" units="cm"/>
      <inkml:brushProperty name="height" value="0.05292" units="cm"/>
      <inkml:brushProperty name="color" value="#FF0000"/>
    </inkml:brush>
  </inkml:definitions>
  <inkml:trace contextRef="#ctx0" brushRef="#br0">6607 11930 2636 0,'-1'0'-41'0,"-1"0"6"16,-1 0 17-16,1 0 18 15,2 0 21-15,-1 0 25 16,1 0 23-16,0 0 27 16,0 3 23-16,-2-2 64 15,1 1 69 1,-7 9 31-16,-2 5 7 16,-5 7-3-16,0 4 2 15,4-1 2-15,5-10-27 16,5-10-14-16,16-13-20 15,20-22-52-15,23-22-94 16,28-19-97 0,24-18-170-16,16-12-285 0,-7 0-554 15,-10 9 0-15,-19 7 0 16</inkml:trace>
  <inkml:trace contextRef="#ctx0" brushRef="#br0" timeOffset="4482.55">12622 12203 1462 0,'0'-3'-17'0,"0"-1"11"16,0 2 10-16,0-3 4 15,0 2 7-15,0 3 13 16,0 0 14-16,0-1 14 15,0 1 17-15,0-2 38 16,0 2 18-16,0 0 11 16,0 0 13-16,0 0 13 15,0 0 16 1,0 0 4-16,0 0 0 16,0 0-3-16,0 0-4 0,0 0-4 15,0 0-14 1,0 0-18-16,0 0-15 15,0 0-18-15,0 0-19 16,0 0-17-16,0 0-9 16,0 0-9-16,0 0-11 15,0 0-17-15,0 0-2 16,0 0-4-16,0 0-4 16,0 0 6-16,0 0 5 15,0 0 2-15,0 0 3 16,0 0 2-16,0 0-1 15,0 0 4 1,0 0 0-16,0 0 2 16,0 0 0-16,0 0-4 15,0 0-2-15,0 0 0 16,0 0 1-16,0 0 1 16,0 0 6-16,0 0 4 15,0 0 6-15,0 0 1 16,0 0 1-16,0 0 0 15,0 0 3-15,0 0 3 16,-3 3 9 0,-8 9 4-16,-6 9-7 15,-2 7-1-15,-5 3-3 16,0 1 8-16,8-7 9 16,6-5-5-16,6-8-18 15,8-7 24-15,25-10-32 16,31-25-32-16,27-22-35 15,37-28-111-15,41-21-170 16,40-25-841-16,-17-7 0 16,-7-2 0-16,-16 4 0 15</inkml:trace>
  <inkml:trace contextRef="#ctx0" brushRef="#br0" timeOffset="10547.96">21909 12055 1078 0,'0'0'-12'0,"0"0"7"15,0 0 7-15,0 0 2 16,0 0-1-16,0 0 7 16,4 0 16-16,-4 0 22 15,0 0 21 1,0 2 34-16,0-1 21 16,0 0 25-16,0 1 25 15,0 2 29-15,0-4 26 16,0 1 16-16,0 0-1 15,0-1-4-15,0 0-6 16,0 2 7-16,0 0-4 16,0-2-13-16,0 0-18 15,0 1-16-15,0-1-11 16,0 1 25-16,-4 9 12 16,-9 10 5-16,-10 5 31 15,-4 2-17-15,-7 12 24 16,3-3-1-16,6-6-6 15,10-4-6 1,4-1-2-16,11-14-61 16,8-7 28-16,15-1-25 15,26-11-112-15,26-15-141 16,37-11-126-16,23-9-165 16,14-14-211-16,3-21-690 15,-3 20 0-15,-11 0 0 16,-26 1 0-16</inkml:trace>
  <inkml:trace contextRef="#ctx0" brushRef="#br0" timeOffset="11930.11">26485 12192 3443 0,'0'-7'20'0,"0"-2"42"16,0 4 57-16,0-5 30 15,3 7 33-15,-3 3 47 16,-8 3 68-16,-10 8 88 15,-10 11 23-15,-14 7 39 16,-1 2 8-16,10 0-42 16,12-9-57-16,15-12-31 15,33-5-32-15,33-13-47 16,35-14-168 0,36-12-250-16,42-14-206 15,47-9-1093-15,-29-4 0 16,-9 1 0-16,-13-2 0 15</inkml:trace>
  <inkml:trace contextRef="#ctx0" brushRef="#br0" timeOffset="13978.89">22375 8936 1093 0,'0'-5'37'15,"0"-4"40"-15,0 1 8 16,0-5 17-16,-2 1 23 15,1-1 19-15,-9-3 22 16,-4 1 11-16,-11-4 7 16,-15 2-8-16,-15 2-29 15,-20 2-36-15,-24 6 18 16,-19 5 20 0,-23 11 7-16,-23 11 16 0,-15 20 9 15,-8 13 18 1,-1 21 8-16,11 15 13 15,22 7 15-15,37 4 8 16,41 0-12-16,46 0-13 16,49-8-14-16,63 0-21 15,53-11-8-15,55-4-20 16,51-8-22-16,31-12-25 16,18-14-18-16,-2-11-22 15,-19-14-27-15,-27-22-25 16,-26-17-9-16,-33-23-12 15,-28-30-27 1,-25-19-7-16,-29-23 10 16,-31-12 8-16,-30-4-1 15,-32 1-2-15,-43 5 6 16,-48 11-7-16,-53 11-4 16,-49 19-5-16,-57 19 8 15,-40 28-1-15,-33 29-8 16,-23 37-4-16,-12 40-72 15,9 44-200-15,23 24-752 16,42 45 0-16,61 19 0 16,58 1 0-16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8:11.101"/>
    </inkml:context>
    <inkml:brush xml:id="br0">
      <inkml:brushProperty name="width" value="0.05292" units="cm"/>
      <inkml:brushProperty name="height" value="0.05292" units="cm"/>
      <inkml:brushProperty name="color" value="#FF0000"/>
    </inkml:brush>
  </inkml:definitions>
  <inkml:trace contextRef="#ctx0" brushRef="#br0">8296 8583 1945 0,'-15'-4'3'0,"-5"-4"29"16,-5-1 32-16,-7-2 34 15,2 3 30 1,-5 0 23-16,-2-1 17 16,-4 1 11-16,-10 2 6 15,-14-2 15-15,-13 5 2 16,-11 3-23-16,-18 3-23 15,-15 8-20-15,-9 5-23 16,-13 6-15-16,-11 12-3 16,-6 10 2-16,-3 12 12 15,6 10 15-15,11 11 2 16,18 12 9-16,21 8-2 16,20 9-11-1,39 0-8-15,32 4-4 16,47-9-7-16,50-7-6 15,51-17-7-15,52-14-18 16,51-18-11-16,34-17-12 16,36-18-7-16,20-16 2 15,14-15-2-15,2-10-8 16,-13-13-30-16,-17-7-46 16,-27-3-70-16,-36-7-69 15,-32-7-37-15,-30-13-15 16,-33-9 1-1,-37-12-2-15,-37-15 0 16,-44-8 10-16,-53-9 24 16,-60 2 41-16,-63 5 64 15,-78 13 65-15,-63 25 35 16,-72 30 10-16,-43 32-1 16,-31 31-5-16,4 42-7 15,9 39-49-15,38 38-115 16,50 24-188-16,48 39-276 15,56 19 0 1,71 8 0-16,61 0 0 16</inkml:trace>
  <inkml:trace contextRef="#ctx0" brushRef="#br0" timeOffset="3091.56">3597 11643 3092 0,'-3'4'18'15,"-3"-1"39"-15,1 4 22 16,-7 3 35-16,6 2 36 15,-1 2 19-15,-1 2 15 16,-1 0 9-16,6 2 1 16,0-1 1-16,3-7-36 15,0-3-37-15,10-4-24 16,12-13-62-16,17-12-113 16,18-22-138-1,18-13-196-15,4-47-420 16,-1 27 0-16,-12 6 0 15,-15 10 0-15</inkml:trace>
  <inkml:trace contextRef="#ctx0" brushRef="#br0" timeOffset="3490.14">3738 12487 4326 0,'-9'20'-33'0,"-3"8"3"16,0 3 3-16,-1 1-4 15,8-5-15-15,5-13 0 16,12-9 7-16,12-14 1 16,18-20-29-16,15-17-19 15,16-16-101-15,4-19-134 16,-7-11-354-16,-11 14 0 15,-17 7 0 1</inkml:trace>
  <inkml:trace contextRef="#ctx0" brushRef="#br0" timeOffset="3999.83">3908 13612 2725 0,'-1'0'76'0,"-4"6"27"16,-4 8 31-16,-7 11 28 15,-4 3 19-15,-1 11 16 16,-3-4 9 0,10-5-18-16,11-14 7 15,17-18-61-15,18-27-83 16,22-23-85-16,17-28-166 15,32-21-623-15,-18-9 0 16,-10 4 0-16,-14 15 0 16</inkml:trace>
  <inkml:trace contextRef="#ctx0" brushRef="#br0" timeOffset="4354.18">3892 14118 3483 0,'-23'34'9'0,"-5"9"6"16,-1 9 15-16,-1 6 9 15,15-22-15-15,12-15 7 16,12-14 2 0,16-24-19-16,13-20-46 15,13-16-104-15,11-12-111 16,12-8-405-16,-22 13 0 15,-17 20 0-15,-17 18 0 16</inkml:trace>
  <inkml:trace contextRef="#ctx0" brushRef="#br0" timeOffset="4649.27">3898 14838 3356 0,'-2'18'13'0,"-1"4"16"16,0 4 17-16,0 0-14 16,3-10 1-16,3-13 4 15,12-12 5-15,11-22-24 16,12-16-54-16,11-17-89 15,4-13-128-15,-5-6-385 16,-12 21 0 0,-16 16 0-16,-13 19 0 15</inkml:trace>
  <inkml:trace contextRef="#ctx0" brushRef="#br0" timeOffset="4919.3">3737 15530 4274 0,'0'6'34'15,"0"2"-6"-15,-3-1-15 16,3 2-11-16,0-7-1 15,6-7 4-15,10-15-2 16,16-12-32-16,13-22-50 16,9-20-147-16,14-24-221 15,-6-17-268-15,-1-12 0 16,0 2 0-16,-4 5 0 16</inkml:trace>
  <inkml:trace contextRef="#ctx0" brushRef="#br0" timeOffset="5589.63">6924 11649 2962 0,'0'-6'105'0,"0"1"51"16,0 1 39-16,-3-1 26 15,-4 15 21-15,-8 14 13 16,-9 11 8-16,-8 5 12 15,5 6 13 1,5-10-71-16,11-11-56 16,16-15-46-16,22-18-55 15,24-19-57-15,26-18-82 16,18-14-110-16,8-15-137 16,3-11-192-16,-22 8-363 15,-25 9 0-15,-22 17 0 16,-20 20 0-16</inkml:trace>
  <inkml:trace contextRef="#ctx0" brushRef="#br0" timeOffset="5846.34">7035 12550 4278 0,'20'-33'-86'0,"14"-17"5"16,14-20-4-16,10-13-31 16,4 4-80-16,-4-1-117 15,-4 4-367-15,-13 22 0 16,-16 19 0-16,-12 18 0 15</inkml:trace>
  <inkml:trace contextRef="#ctx0" brushRef="#br0" timeOffset="6166.58">7054 14255 4418 0,'19'-45'-32'0,"14"-14"-25"16,13-17-41-16,16-15-58 16,2 7-92-16,3 3-126 15,-4-4-316-15,-4 14 0 16,-7 13 0-16,-11 13 0 16</inkml:trace>
  <inkml:trace contextRef="#ctx0" brushRef="#br0" timeOffset="6433.19">7051 15021 4004 0,'15'-25'-35'0,"18"-22"-28"16,20-22-53-16,22-27-80 15,13-17-80-15,12-12-91 16,-2-16-223-16,-11 35 0 16,-16 19 0-16,-21 27 0 15</inkml:trace>
  <inkml:trace contextRef="#ctx0" brushRef="#br0" timeOffset="6703.76">7084 15769 3713 0,'0'13'15'16,"2"-7"3"-16,11-14-8 16,13-21-36-16,20-23-42 15,16-32-39-15,16-13-59 16,7-12-90-16,-3 2-101 16,-12 16-198-16,-13 19 0 15,-23 21 0 1,-20 24 0-16</inkml:trace>
  <inkml:trace contextRef="#ctx0" brushRef="#br0" timeOffset="6977.49">6839 16529 3594 0,'-3'17'-2'16,"3"-3"-1"-16,4-9 0 15,14-10-3-15,14-28-6 16,12-30-24-16,13-25-75 16,12-23-147-16,6-41-374 15,4 6 0-15,2 3 0 16,-4 11 0-16</inkml:trace>
  <inkml:trace contextRef="#ctx0" brushRef="#br0" timeOffset="9964.33">14284 8689 3444 0,'-55'-13'-20'16,"-22"5"2"-16,-19-3 7 15,-22 4 20-15,14 7 27 16,-7 7 17-16,-12 8 10 15,-10 13 16-15,-11 11 11 16,-10 19 35-16,-2 16 25 16,2 16 10-16,8 18 10 15,18 9-16-15,26 5-27 16,37 2-10-16,36-3 5 16,43-10 3-1,43-7-1-15,43-8-4 16,33-15-17-16,36-21-13 15,39-20-13-15,23-26-6 16,21-21 5-16,15-19-7 16,5-19-22-16,-4-15-39 15,-11-15-34-15,-7-17-46 16,-23-17-19-16,-16-16-4 16,-21-14-1-16,-32-6-7 15,-39-4-6-15,-44 5-2 16,-52 8 1-16,-61 13 18 15,-63 14 21 1,-63 17 29-16,-65 21 12 16,-54 28 3-16,-43 25 4 15,-25 29 9-15,-14 34-1 16,21 35 1-16,19 29-23 16,43 34-56-16,43 27-122 15,60 12-209-15,53 13-346 16,52 3 0-16,47-7 0 15</inkml:trace>
  <inkml:trace contextRef="#ctx0" brushRef="#br0" timeOffset="14838.36">20452 8614 1881 0,'0'0'1'0,"-1"0"40"16,-1 0 48-16,-6 0 24 16,0 0 19-16,-11-4 16 15,-10 1 16-15,-7 0 19 16,-13-1 10-16,-16-3 14 16,-16 3-8-16,-20 4-38 15,-19-2-38-15,-20 4-6 16,-13 5 8-16,-8 7 14 15,-11 5 9-15,2 12 3 16,5 9 2-16,6 7 15 16,12 11 17-1,21 6 7-15,20 6-7 0,26 3-21 16,34 4-28 0,28 2-20-16,37-2-20 15,44-5-8-15,46-8-5 16,49-8-7-16,51-15-15 15,41-13 12-15,31-12 2 16,19-9-2-16,11-7-19 16,-4-8-45-16,-15-10-39 15,-15-15-52 1,-27-13-24-16,-26-17-30 16,-34-12-9-16,-32-12-28 15,-38-7 1-15,-35-6 4 16,-40-4 16-16,-40 2 34 15,-45 6 19-15,-51 7 21 16,-61 7-3-16,-58 18-7 16,-56 17-1-16,-49 20 2 15,-35 20-3-15,-15 32-2 16,-6 25-36-16,13 21-104 16,31 25-140-16,39-4-344 15,48 38 0-15,50 9 0 16,54-1 0-1</inkml:trace>
  <inkml:trace contextRef="#ctx0" brushRef="#br0" timeOffset="20011.13">26667 8734 2490 0,'-6'-13'0'15,"-8"-4"26"-15,-7-3 32 16,-9-7 20-16,-9 5 10 15,-14 1 7 1,-8 3 8-16,-19 4 10 16,-13 4 4-16,-17 6 16 15,-21 4 7-15,-17 10-5 16,-22 5-6-16,-12 14-2 16,-9 11 2-16,0 12 3 15,10 8-5-15,21 3-6 16,28 3-1-16,36-1-15 15,40-3-4-15,44 3 2 16,48-2-9-16,59-3-2 16,54 0 11-16,63-4-4 15,52-2 2 1,39-8-4-16,26-2 1 16,7-10 0-16,-7-9-13 15,-13-10-48-15,-21-9-54 16,-24-21-42-16,-24-13-39 15,-32-16-23-15,-27-21-14 16,-33-19 1-16,-30-5-6 16,-31-5-9-16,-31 0-8 15,-25 2 20-15,-24 7 32 16,-28-2 25-16,-23 3 16 16,-29 5 16-1,-36 8 4-15,-52 11-9 16,-49 13-34-16,-55 19-42 15,-53 12-73-15,-44 17-45 16,-42 17-81-16,-20 27-300 16,-14 16 0-16,20 21 0 15</inkml:trace>
  <inkml:trace contextRef="#ctx0" brushRef="#br0" timeOffset="21935.25">24229 12279 3337 0,'0'0'-24'16,"0"-1"5"-16,6 1 33 15,9-7 26-15,19-10 19 16,21-12 7-16,24-16 0 16,19-14-32-16,18-8-45 15,9-7-90 1,6-1-120-16,1 0-427 16,-10 9 0-16,-12 11 0 15</inkml:trace>
  <inkml:trace contextRef="#ctx0" brushRef="#br0" timeOffset="22242.16">24432 12945 3031 0,'-6'8'-21'0,"1"0"-3"15,7 0 13-15,14-3 20 16,30-7 3-16,25-17-1 16,24-10-26-1,23-9-85-15,14-12-140 16,7-28-290-16,9 23 0 15,-1 2 0-15,-5 1 0 16</inkml:trace>
  <inkml:trace contextRef="#ctx0" brushRef="#br0" timeOffset="22645.31">27389 12275 3864 0,'52'-40'-103'0,"29"-15"-41"16,33-9-59-16,28-11-90 15,2 8-96-15,-2 21-157 16,-17 6 0 0,-20 10 0-16,-27 11 0 0</inkml:trace>
  <inkml:trace contextRef="#ctx0" brushRef="#br0" timeOffset="22936.52">27243 13286 3665 0,'-3'33'1'15,"3"3"8"-15,3 3 15 16,14 2 11-16,17-13 0 15,21-22-2-15,14-10-15 16,17-9-28-16,1-7-79 16,5-6-168-16,-3-8-435 15,-24 9 0-15,-22 7 0 16,-25 8 0-16</inkml:trace>
  <inkml:trace contextRef="#ctx0" brushRef="#br0" timeOffset="23136.79">27237 13923 3610 0,'0'8'6'16,"0"2"0"-16,8 1 8 16,11-3-1-16,11 0-10 15,14-7-37-15,12-7-88 16,10-7-147-1,5-18-376-15,0 11 0 16,-4-5 0-16,-5-1 0 16</inkml:trace>
  <inkml:trace contextRef="#ctx0" brushRef="#br0" timeOffset="25093.3">31309 10772 3380 0,'0'2'28'16,"0"-2"30"-16,0 3 51 15,-9-2 42-15,-5 7 29 16,-13 7 16-16,-1 0 22 15,-3 3 13 1,9-4 11-16,13-2 9 16,18-5 23-16,27-4-4 15,36-6-60-15,37-6-87 16,38-8-85-16,32-4-169 16,14-2-226-16,-3-22-737 15,-3 8 0-15,-13-4 0 16,-12-13 0-16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09:21.430"/>
    </inkml:context>
    <inkml:brush xml:id="br0">
      <inkml:brushProperty name="width" value="0.05292" units="cm"/>
      <inkml:brushProperty name="height" value="0.05292" units="cm"/>
      <inkml:brushProperty name="color" value="#FF0000"/>
    </inkml:brush>
  </inkml:definitions>
  <inkml:trace contextRef="#ctx0" brushRef="#br0">17284 3940 978 0,'-3'-2'129'16,"3"1"22"-16,-3-2 3 15,2 0 2-15,1 3 2 16,0-1 6-16,0 1 8 16,0 0 13-1,0 0 8-15,0-1-74 0,0-1-24 16,0-1-13-1,0 0 7-15,0-2 17 16,1-2 12-16,-1 0 15 16,0 3 2-16,0-2-8 15,0 2-6-15,0 3-8 16,0 0-23 0,0-1-4-16,-1 5 1 0,-8 3-6 15,-8 10-7-15,-6 6-16 16,-11 13-4-16,-5 7 12 15,-4 9 14-15,-4 9 2 16,-3 7 5 0,2 5-2-16,5-1-12 15,12-4-12-15,7-7-9 16,10-8-10-16,11-15 1 16,6-5-16-16,8-9-11 15,9-11 2-15,8-4-4 16,12-4-1-16,7-4 2 15,6-4-1-15,2-4 0 16,1 2-9-16,-1-2-63 16,-4-3-54-16,0 5-57 15,-4-2-105 1,-3-1-110-16,-3-1-102 16,-5-9-220-16,-7 9 0 15,-5-1 0-15,-2-3 0 16</inkml:trace>
  <inkml:trace contextRef="#ctx0" brushRef="#br0" timeOffset="314.62">17593 4385 1776 0,'-5'-6'96'0,"1"1"46"16,-2-1 21-1,0 0 4-15,6 4-5 16,0 2 9-16,0 0 20 15,7 4 11-15,4 4 10 16,5 9-35-16,7 4-40 16,-2 6-33-16,-2 2-18 15,-5 7 4-15,-5-3 18 16,-8 2 5-16,-9 1-11 16,-12-3-7-16,-12-1-7 15,-6-1-9-15,-11-3-11 16,0-3-36-16,6-4-77 15,13-2-142-15,18-8-234 16,12 1-360 0,18-4 0-16,22-5 0 15,15-12 0-15</inkml:trace>
  <inkml:trace contextRef="#ctx0" brushRef="#br0" timeOffset="2109.73">18801 4152 2066 0,'-4'-4'82'15,"1"-3"40"1,-6 0 28-16,-2 0 22 15,4-2 9-15,-7 2 10 16,1 0 12-16,-7 0 18 16,-4 4 10-16,-9 0-5 15,-14 10-33-15,-12 14-17 16,-10 14-6-16,-10 15-3 16,-1 14 7-16,11 7-3 15,10 4-4-15,18-4-15 16,19-7-9-16,20-1-16 15,15-7-29 1,17-8-45-16,14-6-61 16,7-9-85-16,14-4-92 15,0-12-83-15,3-11-117 16,1-9-121-16,12-11-332 16,-16-4 0-16,-2-7 0 15,-3-7 0-15</inkml:trace>
  <inkml:trace contextRef="#ctx0" brushRef="#br0" timeOffset="2392.53">18999 4465 2856 0,'-6'-3'82'15,"-5"2"48"-15,-9 6 31 16,-2 10 24 0,4 10 10-16,1 10 2 15,10 1 10-15,7-1 3 16,17-2 5-16,11-8-20 15,11-8-54-15,5-11-50 16,8-4-32-16,-6-10-20 16,-13-9-12-16,-12-5-12 15,-17-5-36-15,-11-3-31 16,-17 1-38-16,-13 4-46 16,-5 6-87-16,-7 5-127 15,8 5-476 1,5 7 0-16,16 4 0 15,13-2 0-15</inkml:trace>
  <inkml:trace contextRef="#ctx0" brushRef="#br0" timeOffset="2807.73">19441 4441 4014 0,'-3'13'26'15,"-4"12"28"-15,-3 6 20 16,-5 8 17-16,2 5 8 16,1 0 0-16,-2-4 0 15,7-8-3 1,4-6-7-16,0-7-8 16,3-11-34-16,0-4-49 15,6-8-18-15,6-15-14 16,9-8-7-16,11-13 5 15,9-9 11-15,6-3 13 16,1 2 14-16,2 6 20 16,-6 11 20-16,-5 9 21 15,-4 11 10-15,-8 10 15 16,-3 10 12-16,-8 13 3 16,-5 10-3-1,-8 7-12-15,0 7-8 16,-3 3-35-16,-3-3-77 15,0-2-101-15,3-9-176 16,3-10-697-16,0-4 0 16,4-15 0-16,8-7 0 15</inkml:trace>
  <inkml:trace contextRef="#ctx0" brushRef="#br0" timeOffset="3075.11">20198 4419 3539 0,'-23'39'131'15,"-5"14"60"-15,-13 20 28 16,-5 20 11-16,9-4-2 16,6 7 6-16,7-4-15 15,7-3-48-15,11-11-79 16,3-14-162-16,0-17-217 15,6-19-238-15,-3-15-349 16,0-18 0-16,3-14 0 16,-3-20 0-16</inkml:trace>
  <inkml:trace contextRef="#ctx0" brushRef="#br0" timeOffset="3250.64">20020 4649 1778 0,'20'-54'185'0,"7"-12"22"16,6-9 13-16,11-4 4 15,-7 25 8-15,4 26 4 16,3 15 6-16,-7 13 1 16,-7 18 4-16,-13 19-137 15,-8 11-55-15,-15 6-51 16,-7 8-60-16,-8-5-167 16,18-15-517-16,-26-3 0 15,4-10 0-15,5-12 0 16</inkml:trace>
  <inkml:trace contextRef="#ctx0" brushRef="#br0" timeOffset="3572.94">20293 4639 3759 0,'16'-2'3'16,"7"-1"9"-16,9 0 7 15,8-4 2-15,5-1 0 16,1 0-7-16,-4-4-23 15,-2-4-31-15,-8-4-22 16,-12-3-31-16,-10-2-16 16,-10 3-1-16,-15 6 30 15,-6 7 49-15,-9 6 43 16,-8 11 56 0,-5 7 58-16,3 14 50 15,6 3 29-15,7 11 35 16,13 3-11-16,8-1-60 15,15-4-173-15,18-8-302 16,11-14-540-16,16-11 0 16,8-13 0-16</inkml:trace>
  <inkml:trace contextRef="#ctx0" brushRef="#br0" timeOffset="4074.9">20967 4333 3784 0,'-9'-4'18'15,"-8"0"39"-15,-7 0 36 16,-7 2 25-16,-5 4 8 16,2 10 2-16,4-1 0 15,9 5-3-15,12 3 1 16,4 1 5-16,13-3-22 15,11 6-35-15,6-1-33 16,8 4-26-16,8 5-6 16,-4 3 1-16,-10-1-1 15,-7-2 0-15,-10 1 13 16,-5-7 29 0,-10-7 30-16,-11-3 7 15,-9-5-3-15,-8-3-1 16,-5-4-17-16,0-2-62 15,8-4-105-15,11-3-143 16,15-8-278-16,11 1-424 16,9-7 0-16,12-3 0 15,9-2 0-15</inkml:trace>
  <inkml:trace contextRef="#ctx0" brushRef="#br0" timeOffset="4721.68">21828 4255 3718 0,'0'-3'-6'16,"0"-2"8"-16,7-2 11 16,7-3 4-16,10 3 2 15,6 2 2-15,8 1-1 16,-5 1 2-16,-3 4 5 15,-10 5 14 1,-10 6 22-16,-8 10 10 16,-14 6-5-16,-14 10 9 15,-13 2-1-15,-7-2 2 16,-8-5 1-16,3-4-1 16,12-6 2-16,12-9 0 15,9-5-39-15,12-5-45 16,15-4-29-16,12-8-10 15,12-1 3-15,15-1-1 16,8-5 4-16,3 7 5 16,-2 4 12-16,-9 4 22 15,-5 6 37 1,-9 11 52-16,-10 1 42 16,-6 3 35-16,-10 4 63 15,-14 0 52-15,-17-7 31 16,-16-2-4-16,-17-4-6 15,-7 0-23-15,-2-7-65 16,7-3-141-16,13-2-79 16,16-4-132-16,17-3-244 15,20-7-273-15,19-26-489 16,21 19 0-16,12-6 0 16,9-2 0-1</inkml:trace>
  <inkml:trace contextRef="#ctx0" brushRef="#br0" timeOffset="5140.55">22568 4229 3964 0,'-24'0'110'16,"-9"4"41"-16,-9 9 43 15,-4 9 13-15,9 6 4 16,9 11 0-16,11 1 3 15,11-1 0-15,6-3 2 16,10-5-68-16,4-8-50 16,3-7-57-16,7-11-70 15,5-7-36-15,1-12-10 16,0-12-1 0,-2-9 0-16,-7-5 1 15,-5-4 14-15,-3 7 23 16,-7 7 4-16,-3 12 12 15,0 11 60-15,-3 14 37 16,-3 10 17-16,0 14 32 16,-2 8 13-16,-2 9-2 15,0 0-3 1,1 2-37-16,-1-2-59 0,4-3-79 16,0-5-159-16,2-2-203 15,24-16-723 1,-17-1 0-16,1-10 0 15,-1-8 0-15</inkml:trace>
  <inkml:trace contextRef="#ctx0" brushRef="#br0" timeOffset="5733.89">22989 4141 3876 0,'-3'7'7'0,"-7"10"22"16,-9 11 26-16,-9 15 11 16,-7 4 10-1,-4 9-1-15,1-4 5 16,2-2 2-16,9-8 1 15,6-9 1-15,8-8-22 16,9-10-23-16,3-3-23 16,9-5-8-16,6-3-6 15,10-3 0-15,3-1-8 16,11 0-12-16,-2 0-24 16,-3 0-25-16,-1-1-12 15,-6-1-23 1,-3-4-17-16,-7-4-18 0,-6-5-6 15,-7-8-7 1,0-11 5-16,-4-5 8 16,1-7 22-16,0-9 51 15,1 3 43-15,4 7 39 16,-2 4 29-16,1 14 9 16,-1 9 9-16,1 11 48 15,-2 10 35-15,-2 19 22 16,-6 16 21-16,2 15-6 15,-5 11-20-15,2 11-7 16,-4-2-9-16,5-1 1 16,1-4-38-16,4-8-123 15,1-4-144 1,6-12-261-16,4-9-472 16,2-14 0-16,7-12 0 15,7-10 0-15</inkml:trace>
  <inkml:trace contextRef="#ctx0" brushRef="#br0" timeOffset="6108.55">23419 4208 4658 0,'-26'7'83'16,"-5"11"33"-1,-11 14 96-15,-1 7 52 16,18 9 19-16,9 10-2 16,9-2 6-16,12-1-1 15,13-3 15-15,6-9-49 16,7-11-39-16,10-12-45 16,7-11-139-16,-1-15-102 15,3-14-75-15,-5-15-32 16,-9-13-55-16,-10-14-33 15,-11-13-26-15,-11-2 1 16,-13 6 0-16,-23 13 11 16,-17 17 45-16,-17 25 15 15,-20 14-33 1,0 17-163-16,-1-12-429 16,5 40 0-16,10 7 0 15</inkml:trace>
  <inkml:trace contextRef="#ctx0" brushRef="#br0" timeOffset="6432.83">21943 5362 3395 0,'44'-5'-1'0,"34"-6"7"16,36-2 14-16,36-5 14 15,21 1 3 1,19-4-2-16,6 6-27 15,4 2-178-15,-9-22-502 16,-16 25 0-16,-21 0 0 16,-34-4 0-16</inkml:trace>
  <inkml:trace contextRef="#ctx0" brushRef="#br0" timeOffset="10372.86">24013 4787 1152 0,'-3'-1'-17'0,"0"-1"9"15,-1 1 31-15,-2-1 39 16,5 2 19 0,-3 0 12-16,3 0 8 15,1 0 11-15,-2 0 11 16,2 0 29-16,-1 0 8 16,1 0 4-16,0 0-14 15,0 0-19-15,0 0-3 16,0 0-1-16,-2 0-2 15,2 0-9-15,0 0-12 16,0 0-10-16,0 0-8 16,6 0-12-16,9 0-16 15,8-1-17-15,12 0-15 16,17-2-7-16,7-1-6 16,9 0 3-1,8 2 6-15,5 2 2 16,4 2 0-16,-1 9-2 15,-3 5 0-15,-13 9 1 16,-15 10 2-16,-15 11 5 16,-15 8 2-16,-15 8 2 15,-9 1 8-15,-13 6 16 16,-11-1 17-16,-13-2 11 16,-9 3 13-16,-14-2 11 15,-8 0 4-15,2-2 4 16,1 1 11-1,0-1 4-15,4-4-9 16,3 0-18-16,2-5-19 16,6-6-11-16,4-2-21 15,8-8-69-15,7-5-108 16,12-7-158-16,10-10-208 16,7-6-366-16,6-8 0 15,10-8 0-15,1-13 0 16</inkml:trace>
  <inkml:trace contextRef="#ctx0" brushRef="#br0" timeOffset="10747.37">24127 5710 3056 0,'0'-3'-10'16,"0"3"34"-16,-2 4 32 15,-6 12 24-15,-4 11 15 16,-9 12 4-16,-1 14 17 16,-3 7 8-16,0 0 18 15,5-4 21-15,4-5 1 16,5-8-34-16,8-10-27 15,2-6-19-15,5-8-12 16,14-6-1-16,9-9-14 16,11-2-7-16,19-11-32 15,10-3-63 1,2-2-77-16,4-4-143 0,1-8-587 16,-12 9 0-1,-8 0 0-15,-9 5 0 16</inkml:trace>
  <inkml:trace contextRef="#ctx0" brushRef="#br0" timeOffset="20828.02">21761 3763 2446 0,'0'0'70'0,"0"-3"19"16,1 2 13-16,-1-5 15 16,6 0 5-16,4-7 3 15,7-3 2-15,6-1 1 16,10-8-1-1,1-8-32-15,14-2-25 16,6-7 6-16,14-6 6 16,13 2 10-16,14 1 15 15,12 2 8-15,11 0 0 16,13 6 6-16,16 4 1 16,10 3 0-16,2 8-10 15,2 6-25-15,-9 7-20 16,-16 5-24-16,-14 3-20 15,-17-1-35-15,-16 4-62 16,-19 0-79-16,-17 1-157 16,0-7-560-1,-34 5 0-15,-8-5 0 16,-5-6 0-16</inkml:trace>
  <inkml:trace contextRef="#ctx0" brushRef="#br0" timeOffset="21077.51">23887 2887 5146 0,'3'-6'-67'15,"8"-2"10"-15,11 2 6 16,13 1 3-16,7 2 1 16,8 9 0-16,-7 6 6 15,-7 8 3-15,-16 6 4 16,-11 13 70-16,-15 5-1 15,-12 4-45 1,-11 0-71-16,-4-2-96 16,1-3-175-16,8-15-481 15,15 3 0-15,9-11 0 16,17-15 0-16</inkml:trace>
  <inkml:trace contextRef="#ctx0" brushRef="#br0" timeOffset="21354.89">24850 2903 3393 0,'-27'0'8'0,"-9"6"49"16,-12 4 60-16,-6 13 28 15,7 12 9-15,14 7 2 16,8 7-7 0,15-1-14-16,13-2-73 15,20-4-94-15,15-9-214 16,10-24-573-16,9 1 0 16,6-8 0-16,-4-16 0 15</inkml:trace>
  <inkml:trace contextRef="#ctx0" brushRef="#br0" timeOffset="21618.64">25043 3040 4965 0,'-18'19'7'16,"-5"5"5"-16,4 7 16 15,4 2 8-15,19-5 5 16,17-7 6-16,9-7-3 15,8-3-27-15,7-8-23 16,3-9-27-16,-10-5-27 16,-14-7-30-16,-13-6-55 15,-14-6-51-15,-13 0-53 16,-14 0-58-16,-6 2-35 16,-6 4-47-16,3 3-287 15,6 12 0-15,7 1 0 16</inkml:trace>
  <inkml:trace contextRef="#ctx0" brushRef="#br0" timeOffset="21906.24">25306 2610 4506 0,'0'0'8'16,"0"9"46"-16,0 10 40 16,-1 14 10-1,1 17 8-15,-2 13 6 16,2 5-6-16,0-1-26 0,5-2-52 16,4-11-73-16,12-9-180 15,23-14-775 1,-4-10 0-16,4-13 0 15</inkml:trace>
  <inkml:trace contextRef="#ctx0" brushRef="#br0" timeOffset="22151.75">25640 3016 4796 0,'-10'11'54'0,"0"6"14"15,0 3 9-15,0 6 12 16,7-2 7-16,10-3 5 15,7-4 2-15,5-7-12 16,8-4-24 0,3-5-51-16,-3-5-28 15,-7-6-36-15,-10-2-47 16,-5-8-68-16,-9-3-52 16,-10-2-54-16,-5 0-86 15,-1-2-120-15,-7-3-310 16,3 16 0-16,10 1 0 15,7 5 0-15</inkml:trace>
  <inkml:trace contextRef="#ctx0" brushRef="#br0" timeOffset="22702.55">25854 2969 4249 0,'3'5'23'0,"-3"9"20"15,0 3 25 1,0 5 15-16,0 5 9 16,2-2-1-16,-2-4 3 15,1-2-2-15,1-6-2 16,-1-2 2-16,-1-8-57 16,3-2-61-16,5-5-27 15,2-7-11-15,4-5-8 16,7-4 4-16,0-3 11 15,-3 4 9-15,0 2 6 16,-3 7 9-16,-1 4 45 16,-5 3 55-1,0 7 15-15,-3 4 0 16,4 5 0-16,-4-2-5 16,1 4-12-16,-4-1-3 15,0-6-3-15,-2-2-9 16,3-3-17-16,2-1-21 15,7-7-18-15,4-3-6 16,2-4 1-16,0-5 2 16,-1 1 1-16,-3-1 4 15,-7 0 12-15,-1 9 11 16,-1 0 8 0,-4 4 18-16,-2 2 27 15,3 4 15-15,1 1 9 16,1 2 4-16,1 7-3 15,4 5-25-15,1 2-69 16,1-1-104-16,6-2-168 16,15-7-826-16,-12-2 0 15,-4-7 0-15,-2-7 0 16</inkml:trace>
  <inkml:trace contextRef="#ctx0" brushRef="#br0" timeOffset="23119.43">26440 2492 3642 0,'-5'4'-4'16,"-4"11"25"-16,0 14 21 15,0 10 17-15,3 16 5 16,-1 8 0-16,2 3 5 15,5-2-3-15,-6-7-15 16,3-8-13-16,3-9-20 16,-2-11-26-16,1-15-25 15,1-7-22-15,3-5-4 16,3-9 15-16,9-7 7 16,6-2 13-1,6 1 25-15,2-2 39 16,0 9 33-16,-6 4 19 15,-7 8 32-15,-6 4 26 16,-7 8 10-16,-3 0-8 16,-5 2-10-16,-9 3-4 15,-2-4-39-15,-1-4-90 16,-3-2-109-16,14-7-312 16,0-4-495-16,4-7 0 15,7-8 0-15,4-5 0 16</inkml:trace>
  <inkml:trace contextRef="#ctx0" brushRef="#br0" timeOffset="23282">26710 2871 3867 0,'0'12'20'0,"0"7"2"15,-1 2-2-15,-1 5-25 16,2-4-79-16,-4-5-161 15,8-11-474-15,-8 2 0 16,1-8 0-16</inkml:trace>
  <inkml:trace contextRef="#ctx0" brushRef="#br0" timeOffset="23418.7">26699 2769 2871 0,'0'-23'74'0,"1"-2"-3"16,1 0-53-16,3-5-131 15,3 10-137-15,0 12-284 16,4 5 0-16,4 3 0 16,4 3 0-16</inkml:trace>
  <inkml:trace contextRef="#ctx0" brushRef="#br0" timeOffset="23764.05">26862 2728 3417 0,'-10'18'167'0,"-2"7"35"15,-3 4 31-15,0 5 12 16,4-3-1-16,6-5 4 16,2-2-10-16,4-6-27 15,8-2-35 1,0-3-157-16,3-9-125 16,3-5-64-16,3-9-43 15,-4-7-15-15,-4-6 3 16,-4-4 14-16,2-2 49 15,-4 2 83-15,-2 5 60 16,-1 8 56-16,1 5 72 16,-2 6 71-16,0 4 37 15,1 10 5-15,-1 9-2 16,0 6-48-16,0 6-94 16,3 4-159-1,2-2-196-15,-2-7-695 0,0 4 0 16,1-10 0-1,-8-1 0-15</inkml:trace>
  <inkml:trace contextRef="#ctx0" brushRef="#br0" timeOffset="24167.8">24549 3822 4995 0,'32'-4'-19'0,"28"-2"32"16,34-10 45-16,39-8 37 16,35-6 39-16,31-7 4 15,24-1 2-15,17 1-77 16,11 8-174-16,-4-2-246 15,-23 6-672-15,-21 2 0 16,-35 2 0-16,-35 0 0 16</inkml:trace>
  <inkml:trace contextRef="#ctx0" brushRef="#br0" timeOffset="42355.9">4405 11114 2580 0,'-24'0'9'16,"-14"1"10"-16,-10 4 19 15,-12 5 26-15,3 7 24 16,-3 13 14-16,-8 10 15 16,-2 20 10-16,-6 14 16 15,2 16 16-15,3 14 12 16,11 12 0-16,13 8-10 15,16 10-18 1,19 0-24-16,19-4-6 16,29-10 5-16,32-19 13 15,34-22 0-15,28-20-16 16,31-23-9-16,21-22-7 16,18-23-6-16,15-23-8 15,13-21 1-15,8-16-10 16,-7-19-20-1,-15-11-19-15,-13-8-14 0,-24-2-10 16,-30-4-8 0,-28 1-15-16,-35-7-15 15,-37 0-5-15,-40-7-3 16,-46 1-2-16,-48 2-2 16,-44 10-9-16,-50 13-1 15,-52 16 2-15,-35 28 5 16,-27 31 8-16,-16 33 16 15,-1 33 4-15,8 40-1 16,21 37 4-16,33 37-2 16,38 33-48-1,42 37-86-15,57 20-173 16,51-6-589-16,41 21 0 16,38-18 0-16</inkml:trace>
  <inkml:trace contextRef="#ctx0" brushRef="#br0" timeOffset="64407.82">14751 11516 1589 0,'0'0'56'15,"0"0"17"-15,0 0 11 16,2 0 6-16,-2 0 7 15,0 0 15-15,0 0 19 16,0 0 20-16,0 0 18 16,0 0-11-16,0 0 0 15,0 0 4-15,0 0 4 16,0 0 20-16,0 0 14 16,0 0 4-1,0 0-3-15,0 0-9 16,0 0-11-16,0 0 4 15,-5 8-4-15,-7 3-18 16,-2 5-10-16,0 5-15 16,-2-2-18-16,7-6-14 15,4-1-14-15,3-10-17 16,8-2 3-16,10-8-27 16,15-17-22-16,13-13-47 15,20-10-148 1,17-18-292-16,7-10-559 15,3-6 0-15,6-6 0 16,-2-2 0-16</inkml:trace>
  <inkml:trace contextRef="#ctx0" brushRef="#br0" timeOffset="69060.91">21399 11593 2533 0,'0'-1'116'0,"0"-3"28"15,0 2 17-15,0-2 29 16,0 1 32-16,0 2 29 16,0-2 22-16,0 2 29 15,0 2 52-15,-6 0-14 16,-4 6 2-16,-7 7 10 16,-3-3 8-16,4 3 1 15,5-1-40-15,5-6-19 16,12-2-20-16,20-5-35 15,16-6-162 1,18-10-191-16,26-8-266 16,17-23-1040-16,3-3 0 15,0-13 0-15</inkml:trace>
  <inkml:trace contextRef="#ctx0" brushRef="#br0" timeOffset="74853.77">19165 13211 878 0,'0'-2'17'0,"0"0"25"16,0 2 14-16,0-2 6 15,0 2 1-15,0 0 8 16,0 0 10-16,0 0 15 16,0 0 18-16,0 0 23 15,0 0 11-15,3 0 1 16,-3 0 17-16,0 0 26 15,0 0 24 1,0 0 15-16,0 0 24 16,0 0 21-16,0 2-4 15,0-2-2-15,-3 4-12 16,-8 4-10-16,-5 7-21 16,-3 4-22-16,-2 3-17 15,-3 3-15-15,7-6-38 16,7-6-42-16,5-1-24 15,5-6-20-15,11-5-17 16,13-2-59 0,16-7-74-16,21-10-128 15,21-16-239-15,15-47-460 16,4 21 0-16,11-8 0 16,4 2 0-16</inkml:trace>
  <inkml:trace contextRef="#ctx0" brushRef="#br0" timeOffset="83843.28">23828 13660 3571 0,'0'-12'-17'0,"0"-5"33"15,0-1 39-15,0-3 29 16,0 6 29-16,0 1 37 16,0 6 28-16,0-1 28 15,0 5 22-15,0 3 42 16,0 1 30-16,0 5 39 16,0 12-23-16,-7 8-5 15,1 17-40 1,-5 9-40-16,2 3-24 0,3 5-57 15,3-5-93-15,2-3-77 16,1-5-120 0,1-8-188-16,7-7-188 15,5-11-190-15,1-17-359 16,4-2 0-16,-2-12 0 16,-7-8 0-16</inkml:trace>
  <inkml:trace contextRef="#ctx0" brushRef="#br0" timeOffset="84112.11">23804 13561 3208 0,'0'-9'10'15,"5"-2"18"-15,4-7 25 16,7-2 32-16,14 1 25 15,16-2 15-15,14-7 14 16,13 0 7-16,1 2 4 16,-3-2-26-16,-9 4-62 15,-12 10-101-15,-17 2-172 16,-2 0-587-16,-19 9 0 16,-7 6 0-1</inkml:trace>
  <inkml:trace contextRef="#ctx0" brushRef="#br0" timeOffset="84343.63">23842 13713 3773 0,'0'3'6'0,"2"0"31"16,5-3 23-16,13 3 4 15,8-8 4-15,14-6-6 16,13-6-32-16,0-1-55 16,-1 0-134-16,-5-3-171 15,-11 8-387 1,-8 6 0-16,-13 0 0 16,-9 4 0-16</inkml:trace>
  <inkml:trace contextRef="#ctx0" brushRef="#br0" timeOffset="85135.05">23657 14661 3236 0,'1'-6'71'0,"4"-2"74"15,1-1 57-15,-2-2 38 16,-1 2 17-16,-3 2 18 15,3 4 115-15,-6 3 82 16,3 9 25-16,0 5-23 16,0 7-47-16,-3 5-74 15,2 5-60-15,-2-6-35 16,3-4-43-16,0-9-26 16,6-8-166-16,4-12-109 15,8-9-50-15,-1-12-35 16,2-11-37-16,-5-9-9 15,-8-3 2-15,2 0-3 16,-8 2 38 0,1 6 1-16,-1 11 48 15,0 11 33-15,-1 13 50 16,-7 12 48-16,-1 11 50 16,3 12 13-16,1 9 4 15,4 1-2-15,10-1 12 16,17-6 12-16,7-6 8 15,12-9-19-15,11-12-26 16,2-9-26-16,0-12-20 16,-6-10-37-16,-6-11-30 15,-13-4 0 1,-8-7-28-16,-9 1-9 16,-9 1-2-16,-4 4 13 15,-3 11-1-15,-3 9 19 16,-4 13 40-16,0 14 65 15,-5 17 46-15,-2 15 13 16,3 13 12-16,4 5 7 16,4 6-9-16,5 1-29 15,4-7-76-15,3-3-82 16,5-3-196 0,6-6-343-16,-3-9-523 15,-4-7 0-15,-2-10 0 16,-3-8 0-16</inkml:trace>
  <inkml:trace contextRef="#ctx0" brushRef="#br0" timeOffset="85455.82">23529 15301 3643 0,'0'0'3'0,"1"0"53"0,10 0 62 15,22-2 28 1,23-4 23-16,31-7 25 15,24-6 15-15,19-6-2 16,9-2-5-16,2 1-63 16,-7 7-170-16,7 0-389 15,-27 13-507-15,-14 3 0 16,-16 3 0-16</inkml:trace>
  <inkml:trace contextRef="#ctx0" brushRef="#br0" timeOffset="96554.88">24692 14480 1020 0,'0'0'24'15,"0"0"22"-15,2 0 15 16,-2 0 13-16,0 0 13 16,0 0 18-16,0 0 24 15,0 0 16-15,0 0 16 16,1 2 11-16,-1-1-2 16,3 1 4-16,0-1 4 15,2 1 1-15,2 0-2 16,4 0-6-16,3-1-3 15,5-1 2 1,8 0 5-16,12-1 7 16,11-6-1-16,12-3-8 15,11-7-5-15,10-7-3 16,7-5-4-16,14-1-7 16,2-12-20-16,2-3-4 15,3-3-4-15,0-5-14 16,-3-6-4-16,0 0-9 15,5 0 6-15,0-3 9 16,1-5 40-16,-1-1 40 16,0 2 23-16,6-3 5 15,1 3 11 1,11-3 7-16,0 4-5 16,1 0-9-16,-5 3-21 15,-4-1-19-15,-13 4-48 16,-6 0-45-16,-6 4-23 15,-5 0-19-15,-10 5-29 16,-6-3-15-16,-1 3-7 16,-8-1 0-16,-6-1 0 15,-3-1 0-15,-4 2 0 16,-11 4 0-16,-6 4 0 16,-10 5 0-16,-5 8-82 15,-14 5-120 1,-3 5-59-16,-3 4-86 15,-3 6-113-15,-4 1-137 16,-4 3-165-16,-14-8-334 16,-9 10 0-16,-9 2 0 15</inkml:trace>
  <inkml:trace contextRef="#ctx0" brushRef="#br0" timeOffset="96963.78">27838 12556 2629 0,'0'1'84'16,"7"0"36"-16,4-1 39 15,13-2 40-15,15-6 16 16,17-5 10-16,10-5 8 15,11-7 14-15,-2-4 18 16,3 2-11-16,-7-5-36 16,-6 0-19-16,-2 1-33 15,-4 0-39 1,-8 1-16-16,-9 8-8 0,-9 4-13 16,-13 8-22-16,-14 5 9 15,-12 15 16 1,-20 17 19-16,-19 18-14 15,-9 15-7-15,-15 11-24 16,1 7-57-16,6-5-76 16,15-6-167-16,23-10-312 15,2-3-538-15,14-11 0 16,8-14 0-16,5-12 0 16</inkml:trace>
  <inkml:trace contextRef="#ctx0" brushRef="#br0" timeOffset="98406.97">28106 12550 2093 0,'-3'1'57'16,"1"-1"46"-16,2 2 36 16,-3 1 32-16,3-2 23 15,3-1 15-15,-1 1 9 16,7-1 3 0,10-1 6-16,16 0-12 15,16-4-40-15,14-3-45 16,12-3-36-16,7-8-27 15,8-1-24-15,-2-2-13 16,0-5-8-16,-4-1-3 16,-12-3-4-16,-12-1 3 15,-10 1-3-15,-14 5-1 16,-8 5 2-16,-10 6-17 16,-13 5-2-16,-4 6 24 15,-12 9 20-15,-21 19 13 16,-15 18-1-1,-15 19-4-15,-17 17 3 16,-1 12 0-16,2 6 7 16,13-3 21-16,9-8 5 15,13-6-20-15,11-9-27 16,9-11-5-16,9-13-6 16,5-9 0-16,4-10 2 15,3-9 7-15,-2-8-5 16,1-6-9-16,-4-5-12 15,-4-7-7-15,-6-8 3 16,-8-9-7-16,-8-10 11 16,-11-8 11-1,-7-7 4-15,-5-1 3 16,0-4-2-16,2 7 1 16,3 2 7-16,13 8-26 15,7 8-74-15,16 9-132 16,19 1-304-16,9 11-455 15,14 2 0-15,13 3 0 16,6-3 0-16</inkml:trace>
  <inkml:trace contextRef="#ctx0" brushRef="#br0" timeOffset="102406.26">27945 9704 849 0,'-3'0'11'16,"0"0"10"-16,0 0 5 15,0 0 1-15,3 0 5 16,-3 0 13-16,1 0 14 16,1 0 15-16,-1 0 16 15,-1 0 11-15,-3 0 2 16,3 0 5-16,-3 0 14 15,0 0 11-15,0 0 6 16,2 0-1 0,1 0-6-16,1 0-4 15,1 0-10-15,-1 0-5 16,2 0-7-16,-3 0-15 16,0 0-10-16,1 0-5 15,-1 0 2-15,-2 0 0 16,-1 0 3-16,1-1 3 15,0 1 3-15,2-1 5 16,3-1 7-16,-3 1 5 16,0 1 4-16,3-1-3 15,0 1-12 1,-4 0-11-16,4 0-17 16,4-2-24-16,-1 2 5 15,5 0 8-15,9 0 0 16,11 0-2-16,16 2-8 15,7-1-1-15,18 2 6 16,4 3 22-16,15-1 13 16,6 5 17-16,8 1-18 15,6 5-22-15,-7-1-12 16,-7 3-20-16,-15-3-31 16,-17 1-51-16,-17-5-68 15,-13 1-125-15,-11-10-156 16,1-2-421-1,-22 3 0-15,-10-6 0 16,-7 3 0-16</inkml:trace>
  <inkml:trace contextRef="#ctx0" brushRef="#br0" timeOffset="103485.08">28431 10193 996 0,'-3'0'66'15,"-3"-2"34"1,2 2 24-16,2 0 24 15,-1 0 24-15,0 0 25 16,3 0 20-16,0 0 10 16,0 0 13-16,-3 0-11 15,3 0-26-15,-2 0-20 16,1-1-14-16,1 1-14 16,0 0-19-16,0-1-27 15,1 1-25-15,1 0 3 16,9 0 7-16,14 0 1 15,16 0 1-15,25 2-10 16,15 4-7-16,10 2-16 16,0 1-18-1,1 4-56-15,-11 1-98 16,-7-4-237-16,-21 3-440 16,-17-4 0-16,-17-6 0 15,-19 1 0-15</inkml:trace>
  <inkml:trace contextRef="#ctx0" brushRef="#br0" timeOffset="104436.88">27743 10939 2139 0,'0'0'27'0,"0"0"8"15,0 0-11-15,6 1 16 16,6 1 21-16,15 3 27 16,17 0 39-16,28 4 42 15,26-3 52-15,33 3 61 16,35-2 16-16,35 7 26 16,32 3 17-1,28 5-12-15,14 6-22 16,-1 7-37-16,-16-1-78 15,-22 6-128-15,-39-2-160 16,-37-4-221-16,-42-15-668 16,-34 6 0-16,-32-9 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52:49.430"/>
    </inkml:context>
    <inkml:brush xml:id="br0">
      <inkml:brushProperty name="width" value="0.05292" units="cm"/>
      <inkml:brushProperty name="height" value="0.05292" units="cm"/>
      <inkml:brushProperty name="color" value="#FF0000"/>
    </inkml:brush>
  </inkml:definitions>
  <inkml:trace contextRef="#ctx0" brushRef="#br0">29424 4982 1599 0,'0'-3'91'0,"2"-4"29"16,-2 3 18-16,0-4 18 16,0 1 12-1,2 0 16-15,-1 1 14 16,-1 1 7-16,0-1 11 16,3 1-42-16,-3-1-33 15,0-1-23-15,-1 0-16 16,-10 0-19-16,-10 0-12 15,-12 3-15-15,-10 3-12 16,-9-1 0-16,-1 9 15 16,3 4-5-1,4 10 4-15,8 5 1 0,5 9 11 16,11 0-1-16,11 2 0 16,6-3 3-1,11-2-2-15,15-10-9 16,8-3-23-16,12-7-13 15,11-8-1-15,4-5-18 16,0-11-17-16,-3-4 4 16,-11-7 4-16,-12-2-4 15,-9-8 3-15,-12 4 6 16,-7-3 16-16,-2 4 28 16,0 9 5-16,-3 6 18 15,-2 7 13-15,-9 19-8 16,-2 13-2-16,-11 12 5 15,1 12 5 1,-2 15 1-16,0 1-19 16,1-1-26-16,3 1-12 15,-3-6-9-15,2-7-36 16,2-6-68-16,6-5-114 16,7-13-245-16,4-8-485 15,6-10 0-15,13-9 0 16,4-15 0-16</inkml:trace>
  <inkml:trace contextRef="#ctx0" brushRef="#br0" timeOffset="341.54">29599 4986 3244 0,'15'-7'44'0,"8"-4"18"16,5 3 11-16,5-1 0 16,-7 5 0-16,-9 11 24 15,-9 7 35-15,-11 7 26 16,-13 8 24-16,-11 10 17 16,-11 1-19-16,-1 2-9 15,-3 1 9-15,6-4-1 16,10-5 2-16,11 3-32 15,7-6-32-15,4-4-34 16,13-2-47 0,3-2-85-16,9-7-94 15,6-1-106-15,9-5-193 16,1-9-504-16,2-1 0 16,0-2 0-16</inkml:trace>
  <inkml:trace contextRef="#ctx0" brushRef="#br0" timeOffset="630.04">30404 4985 2931 0,'0'-6'115'15,"0"1"53"-15,-3 3 68 16,-9 2 28-16,-12 17 27 15,-8 12-3-15,-11 14 5 16,-7 6 15-16,-1 2-2 16,2-7-103-16,3 3-43 15,8-13-123-15,11-1-185 16,11-8-212-16,38-14-658 16,-22 1 0-16,8-10 0 15,2-9 0-15</inkml:trace>
  <inkml:trace contextRef="#ctx0" brushRef="#br0" timeOffset="859.43">30082 4985 3415 0,'-15'11'67'16,"1"3"1"-16,0 0 2 15,3 5 5-15,14-5 2 16,6-6-14-16,4-1-21 16,0-5-20-16,-3-2-37 15,-1-6-122-15,-8-5-120 16,1-4-143-16,-12 5-218 16,-2-1 0-1,-1 5 0-15</inkml:trace>
  <inkml:trace contextRef="#ctx0" brushRef="#br0" timeOffset="1341.19">30290 5296 3198 0,'0'0'76'0,"0"0"8"15,-3 0 3 1,3 3 2-16,3 1 3 16,-3 0 0-16,0 1 0 15,0 1 2-15,0-1 7 16,3-4-52-16,1 2 1 15,5-3 15-15,-1 0 30 16,1 0 34-16,-3-3 1 16,-5 3-1-16,-1 0 13 15,0 0-3-15,0 3 2 16,-1-2-8 0,1 4-15-16,0-1-30 15,-2 2-32-15,2-1-35 16,0-3 6-16,2 0 10 15,-2-2-3-15,-2 0-2 16,1 0-27-16,-3-2-43 16,-3 2-101-16,0 0-180 15,-1-11-706-15,-2 9 0 16,4 0 0-16,4-3 0 16</inkml:trace>
  <inkml:trace contextRef="#ctx0" brushRef="#br0" timeOffset="1821.91">30070 4985 2500 0,'0'0'35'15,"0"1"13"-15,0 2 12 16,0-1 5-16,0 3 4 15,0-4 5-15,2 1 3 16,-2 0-38-16,0-2-184 16,0-8-419-16,0 8 0 15,-2 0 0-15,2-2 0 16</inkml:trace>
  <inkml:trace contextRef="#ctx0" brushRef="#br0" timeOffset="3357.52">27842 4983 3346 0,'0'-4'84'0,"0"-3"18"16,0 1-9-16,0 0 50 16,0 14 63-16,-11 10 38 15,-12 18-6-15,-8 10 12 16,-9 16 8-16,-5 2-47 16,0 0-33-16,9-8-25 15,9-8 1-15,8-12-78 16,6-9-88-16,10-10-59 15,3-11-12-15,6-11-18 16,4-12 1-16,-2-7 3 16,4-16-4-16,6-10 7 15,6-7 8 1,2-11 24-16,13-9 29 16,6-1 35-16,8 1 30 15,5 8 9-15,4 16-1 16,-2 15 1-16,-3 16 1 15,-2 15-7-15,-12 7-6 16,-16 15 13-16,-13 14 2 16,-23 9-12-16,-24 11-2 15,-24 9-4-15,-20 5-6 16,-19 5-3-16,-8 0 0 16,3-1 8-16,6-6 9 15,23-10-13 1,24-9-13-16,19-14-14 15,17-8-2-15,20-5 3 16,16-4 2-16,15-3 3 16,12 0 0-16,11-4-2 15,0 1-6-15,-1 0-74 16,-7-5-123-16,0 1-315 16,-22-1-407-16,-6-4 0 15,-13-4 0-15</inkml:trace>
  <inkml:trace contextRef="#ctx0" brushRef="#br0" timeOffset="3824.79">28291 4684 2272 0,'6'-4'78'16,"4"0"30"-16,7-2 28 15,7 0 16-15,3 0 11 16,8 3 11-16,-6 2 1 16,-6 1 6-16,-10 8 49 15,-13 6 14-15,-17 9-22 16,-16 9-20-16,-14 9-16 16,-2-2-11-1,-3 2-7-15,4 0-12 16,15-4-8-16,18-3-6 15,8-5-57-15,22-1-98 16,15-10-113-16,11-8-147 16,32-8-724-16,-18 1 0 15,-9-8 0-15</inkml:trace>
  <inkml:trace contextRef="#ctx0" brushRef="#br0" timeOffset="4683.45">28505 5394 3457 0,'9'0'49'16,"7"0"6"-16,11 0 1 15,11-1 3-15,4 1-1 16,8 0-11-16,1 0-62 15,0 0-153 1,14-8-551-16,-24 5 0 16,-13 0 0-16,-11-1 0 15</inkml:trace>
  <inkml:trace contextRef="#ctx0" brushRef="#br0" timeOffset="4900.13">28514 5567 3685 0,'10'1'11'0,"7"-1"2"16,9 2 2-16,8-2-30 15,13 0-156-15,-2-14-536 16,-2 12 0-1,-8-2 0-15,-11 0 0 16</inkml:trace>
  <inkml:trace contextRef="#ctx0" brushRef="#br0" timeOffset="7388.95">27291 6619 3305 0,'-22'27'85'16,"-2"7"12"-16,-5 5 2 15,-4 4 1-15,12-9-20 16,5-11-33-16,2-4-59 16,11-5-108-16,0-9-148 15,3-11-414-15,10-3 0 16,-2-4 0-16,1-9 0 15</inkml:trace>
  <inkml:trace contextRef="#ctx0" brushRef="#br0" timeOffset="7812.16">27308 6431 1908 0,'21'-33'137'0,"12"-8"27"16,8-6 11-1,10-9 3-15,3 12-1 16,6 10 0-16,2 6 4 15,4 4 6-15,-2 10-2 16,-12 8-92-16,-9 3-56 16,-18 13-24-16,-16 8-3 15,-15 10 1-15,-21 6 11 16,-9 8 16-16,-14 3 27 16,-13-1 1-16,-5 1 7 15,0-3 8-15,-8 0 12 16,5-4-8-1,8-3-4-15,7-2-5 16,9-5-8-16,17-8-21 16,12-5-55-16,12-5 7 15,12-5-3-15,18-3 5 16,8-1 12-16,7-1 6 16,8-1 1-16,-2 1 15 15,-4 0 1-15,-5 0 1 16,-10 0-8-16,-6 0-107 15,3 0-233-15,-11-43-532 16,-2 38 0-16,-4-2 0 16,1-4 0-1</inkml:trace>
  <inkml:trace contextRef="#ctx0" brushRef="#br0" timeOffset="8221.49">27943 6104 2567 0,'14'-7'31'16,"10"1"17"-16,6 1 1 16,6 1 3-16,-6 4-3 15,-6 7-15 1,-13 3 16-16,-8 7 19 16,-15 3 32-16,-12 8 33 15,-11 1 32-15,-4 2 6 16,-2-4 16-16,5 1 20 15,9-4 2-15,14-5 12 16,8 1-16-16,10-3-44 16,11-2-94-16,7-4-120 15,9-1-263-15,2-17-568 16,0 7 0-16,-9-3 0 16,-4-1 0-16</inkml:trace>
  <inkml:trace contextRef="#ctx0" brushRef="#br0" timeOffset="9096.56">28260 6578 4404 0,'0'-3'64'0,"0"1"0"15,0 0 17-15,-5 1 18 16,-6 9 12-16,-7 9 23 16,-6 11 18-16,-9 5 13 15,0 7 16-15,-2-1-53 16,8-5-18-16,5-4 5 16,10-6-23-16,6-9-20 15,4-7-14-15,8-5-28 16,6-11-27-16,5-10-28 15,8-7-40-15,7-7-9 16,1-8-39-16,6-5-11 16,-1 1 0-1,-1 1 7-15,-5 4-2 16,-9 7 12-16,-7 12 16 16,-4 9 36-16,-5 7 55 15,-3 9 44-15,-3 11 52 16,-1 5 22-16,0 8 23 15,0 6 6-15,0 3 4 16,-1-1-30-16,-1-2-60 16,-2-7-109-16,1-3-161 15,-2-5-195-15,2-9-649 16,-12-4 0-16,-3-3 0 16,-9-4 0-16</inkml:trace>
  <inkml:trace contextRef="#ctx0" brushRef="#br0" timeOffset="9254.35">28177 6781 3241 0,'0'-1'99'0,"2"-3"29"16,6-1 14-16,4 0-7 15,6 1-67-15,11-2-134 16,15-5-243-16,-7 3-378 16,4 1 0-16,-4-4 0 15,-2-2 0-15</inkml:trace>
  <inkml:trace contextRef="#ctx0" brushRef="#br0" timeOffset="9480.79">28530 6673 3226 0,'-6'3'185'0,"-7"8"40"16,4 3 24-16,-2 2 9 16,4 4 10-16,5 2 9 15,8-5 5-15,3-4-7 16,12-4 8-16,4-6-101 15,3-8-87-15,2-9-44 16,-3-5-49-16,-6-7-49 16,-10-5-101-16,1-2-108 15,-5-5-128-15,1-3-131 16,-5-11-386-16,0 24 0 16,0 5 0-16,1 12 0 15</inkml:trace>
  <inkml:trace contextRef="#ctx0" brushRef="#br0" timeOffset="9669.64">28750 6566 2693 0,'8'23'145'0,"2"8"68"15,-5 11 50-15,4 10 44 16,-6 1 26-16,-2 4 13 16,-7 0-3-16,-1 3 1 15,-7-7 5-15,-2-7-115 16,-5-9-114-16,5-8-194 15,3-8-292-15,1-46-684 16,6 18 0-16,4-13 0 16</inkml:trace>
  <inkml:trace contextRef="#ctx0" brushRef="#br0" timeOffset="9858.77">28827 6432 5190 0,'3'-12'92'16,"-2"-1"2"-16,4-1-49 15,1 2-120-15,10 9-208 16,1-39-729-16,4 40 0 16,1 0 0-16,0 2 0 15</inkml:trace>
  <inkml:trace contextRef="#ctx0" brushRef="#br0" timeOffset="10134.65">29030 6635 5112 0,'0'2'-28'16,"0"0"12"-16,9 3 0 16,6-3-10-16,14 1-64 15,7-3-66-15,7 1-120 16,0-3-155-16,-9-12-383 16,-11 11 0-16,-14-2 0 15,-9 3 0 1</inkml:trace>
  <inkml:trace contextRef="#ctx0" brushRef="#br0" timeOffset="10294.82">28996 6737 3515 0,'1'0'71'16,"9"2"27"-16,7 0 10 15,7 1-10-15,6-3-53 16,8 0-90-16,11 0-261 15,-12-5-410-15,-3 3 0 16,-4-3 0 0,-1-1 0-16</inkml:trace>
  <inkml:trace contextRef="#ctx0" brushRef="#br0" timeOffset="11218.9">29662 6385 3903 0,'-3'-4'168'0,"3"-3"11"16,5-3 14-16,8-1 10 15,8 0 12-15,8 4 9 16,4 2-8-16,3 7 1 16,-7 9 5-16,-8 10-104 15,-6 13-48-15,-8 9-14 16,-11 9 38-16,-4 0 10 15,-7 3 9 1,-4-6-17-16,-4-4-56 16,5-4-112-16,3-6-218 15,24-11-923-15,-21-6 0 16,6-6 0-16,-2-9 0 16</inkml:trace>
  <inkml:trace contextRef="#ctx0" brushRef="#br0" timeOffset="11390.31">29643 6657 5195 0,'13'-3'73'0,"10"-3"11"16,13-1-8-16,9-2-45 16,11 6-150-16,11-1-272 15,-2-1-598 1,0 1 0-16,-3-3 0 15,-7-7 0-15</inkml:trace>
  <inkml:trace contextRef="#ctx0" brushRef="#br0" timeOffset="11701.91">30164 6526 4166 0,'-29'9'206'15,"-6"7"106"-15,2 9 20 16,0 8-1-16,19 6 4 15,10 0 21-15,13 0 10 16,6-2-2-16,8-2-36 16,7-13-213-16,13-5-110 15,7-10-110 1,-5-9-15-16,-3-9-1 16,-7-8-7-16,-14-8-28 15,-15-7-25-15,-5-7-17 16,-10-5-11-16,-12-4 39 15,-4 5 28-15,-5 2-53 16,-3 15-118-16,10 4-247 16,6 14-363-16,10 9 0 15,19-2 0-15,18 2 0 16</inkml:trace>
  <inkml:trace contextRef="#ctx0" brushRef="#br0" timeOffset="11941.25">30937 6351 3616 0,'-12'0'69'16,"-12"3"66"-16,-12 9 57 16,-14 10 49-16,-3 14 50 15,-13 10 63-15,-3 15 23 16,3-1-6-16,9-1-134 15,7-3-142-15,12-7-273 16,17-24-982-16,5 2 0 16,8-13 0-1</inkml:trace>
  <inkml:trace contextRef="#ctx0" brushRef="#br0" timeOffset="12126.45">30401 6459 4661 0,'0'-10'65'16,"0"-1"-12"-16,0-1-131 15,6 2-185-15,9-11-624 16,7 25 0-16,6 3 0 16,7 4 0-16</inkml:trace>
  <inkml:trace contextRef="#ctx0" brushRef="#br0" timeOffset="12280.96">30854 6723 6820 0,'0'-3'152'16,"-1"4"0"-16,1-1 1 16,-2 2-1-16,5 5-253 15,-3 0-235-15,0-9-1062 16,3 6 0-16,-1-2 0 15,2-2 0-15</inkml:trace>
  <inkml:trace contextRef="#ctx0" brushRef="#br0" timeOffset="16094.26">30710 4743 1381 0,'0'0'68'16,"0"0"17"-16,0 0 15 15,0 0 20 1,0 0 22-16,0 0 27 15,0 0 35-15,0 0 29 16,0 0 19-16,0 0-24 16,0 0-8-16,0 0 12 15,-2 0 42-15,-2 4 0 16,-6 3 0-16,-3 5-11 16,-4 3-21-16,-2 2-16 15,3 3-11-15,5-5-9 16,3-5 29-16,7-1-9 15,1 0-24-15,10-9-21 16,19-10-21-16,10-8-83 16,18-9-104-16,23-7-165 15,16-5-328 1,2-7-630-16,3 0 0 16,0 1 0-16</inkml:trace>
  <inkml:trace contextRef="#ctx0" brushRef="#br0" timeOffset="17470.82">31176 5090 1817 0,'-12'9'159'0,"-4"6"31"15,-1 3 24-15,-4 8 14 16,10 1 20-16,7-1 8 16,0 2 6-16,8-5 12 15,10-5 9 1,5-2-97-16,8-7-53 0,6-6-25 16,2-3-23-16,-2-4-6 15,-6-6-16-15,-9-2-2 16,-6-6-7-1,-7-3-25-15,-10-5-32 16,-7-2-16-16,-4 4-25 16,-7 1-39-16,-5 3-73 15,4 8-137-15,13-2-533 16,0 10 0-16,4 1 0 16,14-1 0-16</inkml:trace>
  <inkml:trace contextRef="#ctx0" brushRef="#br0" timeOffset="17762.14">31452 5018 3484 0,'0'0'55'15,"-2"8"19"-15,-2 5 5 16,-4 8 6-16,-2 4 3 15,-1 7 4-15,2-3 2 16,3-3 4-16,2-6 9 16,4-4-11-16,7-6-11 15,4-7-20-15,8 0-33 16,2-6-70 0,6-6-121-16,5-6-246 15,-11 3-381-15,-12-4 0 16,-6 0 0-16,-9 2 0 15</inkml:trace>
  <inkml:trace contextRef="#ctx0" brushRef="#br0" timeOffset="17917.61">31468 5189 3246 0,'8'16'167'16,"3"7"13"-16,5 4 1 15,1 5-9-15,-1-4-69 16,-1-6-149-16,2-7-754 15,-7 1 0-15,4-5 0 16,-7-5 0-16</inkml:trace>
  <inkml:trace contextRef="#ctx0" brushRef="#br0" timeOffset="19389.55">30890 5526 2236 0,'0'0'116'0,"0"0"12"16,0 0 11-16,0 0 26 15,0 0 19-15,2 0 16 16,1 0 22-16,3 0 15 16,4 3 1-16,6 0-87 15,3 1-26-15,4 6-11 16,2 4-12-1,2 2-25-15,0 6-18 16,2 0-16-16,-4 3-24 16,-5 4-12-16,0 1 1 15,-4-2-4-15,-7 2 1 16,-3 1-1-16,-1-1 4 16,-5 2-1-16,0 0 4 15,0 1 5-15,0-2 9 16,0-3 5-16,0-1 4 15,-3-3 8-15,-2 0-4 16,-1-1 0 0,-1-3-1-16,-2-1-4 0,6-5-15 15,-2-1-41 1,2-2-55-16,-1-1-69 16,-1-6-113-16,2-2-154 15,0-6-385-15,0 2 0 16,3-2 0-16,0 1 0 15</inkml:trace>
  <inkml:trace contextRef="#ctx0" brushRef="#br0" timeOffset="20015.75">31074 5991 2528 0,'0'0'106'0,"0"2"8"16,0 2 5-16,-3 4 6 15,0 5 11 1,-4 2 12-16,-1 6 25 0,-3 1 30 16,4-1 14-1,-4 0-45-15,2 2-41 16,-3-3-4-16,5-2 1 15,-1-2-5-15,2 0-11 16,2-3-14-16,2-1-21 16,-1-3-31-16,3-3-14 15,0 0-15-15,0-5 1 16,0 2-5-16,3-1 2 16,2-2 3-16,7 0 1 15,4-2 3-15,7-1-3 16,0-2 1-1,5-3 0-15,2 2 0 16,2-1-2-16,-2-1-2 16,0 1-7-16,-4 1-4 15,-4 2-1-15,-4 1-6 16,-1 0-21-16,-8 1-53 16,-2 2-67-16,-1-2-141 15,3-4-221-15,-7 4-322 16,-1 0 0-16,-1 0 0 15</inkml:trace>
  <inkml:trace contextRef="#ctx0" brushRef="#br0" timeOffset="20657.38">31488 6538 3494 0,'0'11'113'16,"-8"7"38"-16,-1 10 13 15,-6 8 9-15,0 3 2 16,-3 0 3-16,5-2-4 16,-1-6-33-16,5-4-94 15,3-8-182 1,3-7-239-16,0-30-486 15,3 15 0-15,1-1 0 16,-1-7 0-16</inkml:trace>
  <inkml:trace contextRef="#ctx0" brushRef="#br0" timeOffset="20877.52">31393 6624 4059 0,'5'0'155'0,"5"0"40"16,1 1 6-16,8 6 3 16,7 6 0-1,4 2 4-15,-3 5-28 16,6-1-62-16,-2-1-125 16,-3-4-236-16,15-8-811 15,-20-2 0-15,-5-4 0 16,-3-4 0-16</inkml:trace>
  <inkml:trace contextRef="#ctx0" brushRef="#br0" timeOffset="21120.28">31828 6456 2890 0,'0'0'178'0,"0"7"73"15,-6 8 34 1,0 7 15-16,-6 8 20 16,-6 6 6-16,0 3 2 15,3 0-3-15,-2-3-29 16,5-4-169-16,6-5-209 16,0-4-252-16,21-15-708 15,-15 2 0-15,5-6 0 16</inkml:trace>
  <inkml:trace contextRef="#ctx0" brushRef="#br0" timeOffset="21588.45">31843 6687 3356 0,'-3'7'167'0,"1"0"34"16,1 5 17-16,-1-1 16 15,2 0 6-15,3-2 7 16,5-2 1-16,3-7-19 16,7 4-67-16,4-4-191 15,1-1-116-15,0-2-51 16,-4-3-18-16,-4 2-8 16,-2 0 6-16,-2-2 13 15,-2 1 10-15,2 0 27 16,1 1 70-16,3 0 93 15,0-3 50 1,4-1 19-16,-2-1-1 16,-4-4-11-16,-2-1-19 15,-6 1-18-15,-4-1-17 16,-2 3-5-16,-5 3 12 16,-5 5 49-16,-1 2 50 15,-5 3 39-15,1 7 27 16,1 3 23-16,3 7 6 15,6 3 3-15,1-2-26 16,5 3-93-16,0-3-145 16,5-5-269-1,1-18-642-15,4 7 0 16,2-5 0-16,3-2 0 16</inkml:trace>
  <inkml:trace contextRef="#ctx0" brushRef="#br0" timeOffset="21840.03">32188 6685 3596 0,'-2'3'194'0,"2"5"21"15,0 5 12-15,-1 1 1 16,2 2 3-16,-1-1 1 16,0-5 1-16,3-1-4 15,6-5-12-15,3-2-149 16,4-4-53-16,3-4-26 15,-1-5-37 1,-3-3-66-16,-2-1-95 16,0-7-122-16,3-3-185 15,-4-25-375-15,0 28 0 16,3 4 0-16,-4 4 0 16</inkml:trace>
  <inkml:trace contextRef="#ctx0" brushRef="#br0" timeOffset="22046.92">32406 6587 2807 0,'-1'4'271'16,"-4"5"47"-16,-1 3 21 16,0 5 8-16,1 0-3 15,4 1 3-15,2-1-3 16,7-3-14-16,7-4-21 16,3-3-204-16,6-6-98 15,-4 0-65 1,-1-5-63-16,-8-2-83 15,-1-3-91-15,-2-5-215 16,-7-19-426-16,9 14 0 16,1-1 0-16</inkml:trace>
  <inkml:trace contextRef="#ctx0" brushRef="#br0" timeOffset="22336.52">32745 6488 3776 0,'-3'-4'191'16,"-5"-2"22"-16,-1 2 0 16,0 0 4-16,3 4 9 15,2 10 2-15,4 9 5 16,0 6 2-16,1 8 1 16,-1 8-127-16,0-2-64 15,-3 0-25-15,-5-5-5 16,-5-5-5-16,-4-4-9 15,-5-4-43-15,-1-5-108 16,2-7-219-16,0-52-712 16,5 38 0-16,5-3 0 15,5-7 0 1</inkml:trace>
  <inkml:trace contextRef="#ctx0" brushRef="#br0" timeOffset="22677.53">31270 7135 3342 0,'60'0'48'0,"33"0"97"16,32-2 70-16,39 6 35 16,-3 4 22-16,5 3 2 15,2 3-8 1,-11 6-72-16,-13 5-229 15,-22-15-959-15,-21 6 0 16,-25-6 0-16,-21-5 0 16</inkml:trace>
  <inkml:trace contextRef="#ctx0" brushRef="#br0" timeOffset="27792.32">28570 6680 160 0,'3'-7'63'16,"0"4"12"-1,-1-1 13-15,3 0 13 16,-2 4 8-16,-3 0 8 15,3-2 5-15,0-1 5 16,2 3 4-16,-5 0-36 16,3 0-12-16,-2 0-5 15,-1 0-11-15,2 0-11 16,3 0-9-16,-3 0-6 16,1 0-1-1,2 0-6-15,-4 0 3 16,-1 0 4-16,3 0-1 15,0 0 1-15,0 0 7 16,0-1 11-16,2 1 11 16,1 0 5-16,0 0 2 15,0 0 4-15,-2 0-2 16,-1 0-9-16,-1 0-5 16,-1 0-8-16,-1 1-7 15,0 2-24-15,0-1-64 16,0 2-113-16,0-4-321 15,0 7 0-15,0-4 0 16,-1-3 0-16</inkml:trace>
  <inkml:trace contextRef="#ctx0" brushRef="#br0" timeOffset="28950.54">29534 7362 4106 0,'0'0'76'0,"-1"0"39"15,-2 6 26 1,-5 9 11-16,2 10 15 16,-4 6 4-16,-2 6 9 15,1 1-2-15,5-2 2 16,-2-5-36-16,3-9-124 15,3-2-148-15,2-5-152 16,9-10-204-16,3-18-463 16,-1 9 0-16,8-2 0 15,2-8 0-15</inkml:trace>
  <inkml:trace contextRef="#ctx0" brushRef="#br0" timeOffset="29199.36">29763 7304 3602 0,'0'-3'60'0,"0"3"42"16,0-1 44-16,0 5 24 16,-3 7 9-16,-6 13 5 15,-6 12 4-15,0 11 3 16,-8 6 1-16,4 0-37 15,2 0-88-15,-1-6-137 16,0-5-180-16,9-11-223 16,-6-1-415-1,-3-10 0-15,3-9 0 16,2-7 0-16</inkml:trace>
  <inkml:trace contextRef="#ctx0" brushRef="#br0" timeOffset="29609.34">29269 7603 3288 0,'0'-3'50'15,"5"2"62"1,5-3 36-16,4 4 25 15,-2 5 18-15,9 14 14 16,-2 7 3-16,-2 10 9 16,-5 9 3-16,2 5-19 15,-5-3-32-15,1-4-62 16,1-5-36-16,1-10-27 16,3-3-31-16,7-10-27 15,7-10-16-15,6-6-24 16,7-9-17-16,4-9-19 15,-2-8-20-15,1-6-34 16,-4-7-58-16,0-6-97 16,-1-4-136-16,-7-8-358 15,-4 14 0 1,-11 5 0-16,-10 9 0 16</inkml:trace>
  <inkml:trace contextRef="#ctx0" brushRef="#br0" timeOffset="30576.4">28536 8202 4406 0,'0'0'62'0,"0"0"40"15,-1 6 17-15,1 7 14 16,-3 5 24-16,-5 12 48 16,-8 10 111-16,-1 4 27 15,-2 1-1-15,-10 4 16 16,7-3-45-16,2-4-58 16,3-5 3-1,5-10-35-15,9-12-61 16,2-7-110-16,2-5-190 15,-1-10-48-15,3-12-26 16,3-8-56-16,2-8-60 16,7-15-30-16,2-6-53 15,4-6 14-15,-1-1 53 16,0 5 113-16,-8 10 111 16,-4 10 53-16,-5 14 48 15,-3 11 56-15,0 7 71 16,-2 10 76-16,-1 10 67 15,2 11 28-15,1 13-8 16,3 3-46-16,6 5-41 16,10-5-56-1,5-7-76-15,8-5-50 16,4-11-58-16,6-9-66 16,0-8-89-16,1-11-67 15,-1-9-45-15,-2-9-64 16,-5-5-84-16,-7-13 19 15,-2-4 81-15,-6 4 56 16,-7 5 54-16,-7 6 72 16,-1 11 79-16,-4 12 103 15,-4 9 110-15,-6 9 91 16,-4 16 115-16,-6 12 19 16,-1 13-21-1,-6 8-19-15,9 5-21 16,-1 1-41-16,-1-2-47 15,-1-2-108-15,2-8-160 16,3-3-183-16,6-21-689 16,2 0 0-16,2-15 0 15,5-7 0-15</inkml:trace>
  <inkml:trace contextRef="#ctx0" brushRef="#br0" timeOffset="30892.73">29119 8223 3455 0,'-15'25'66'15,"-9"11"64"-15,-8 13 29 16,0 11 17-16,5-5 13 16,8 1 6-16,7-4-3 15,6-11-4-15,6-5-32 16,9-10-120-16,7-10-133 16,10-7-230-1,1-14-576-15,5 5 0 16,-2-4 0-16,-6-3 0 15</inkml:trace>
  <inkml:trace contextRef="#ctx0" brushRef="#br0" timeOffset="31149.06">29543 8343 3993 0,'-12'10'134'0,"-6"10"51"16,-6 13 16-16,-7 12 4 16,2 11-14-16,2 2-27 15,3-2-76-15,6-6-128 16,5-7-171-16,9-23-771 15,1-1 0-15,0-12 0 16</inkml:trace>
  <inkml:trace contextRef="#ctx0" brushRef="#br0" timeOffset="31391.93">29438 8389 2436 0,'23'-27'166'16,"10"-2"7"-16,9-1 2 15,3-2 14-15,-13 14 30 16,-4 13 24-16,-10 5 34 16,-10 11 35-16,-13 9 22 15,-16 5-98-15,-15 5-31 16,-13 7 1-16,-8-4-11 16,0 0-56-16,9-8-142 15,14-4-225-15,20-14-826 16,8-1 0-16,16-9 0 15,9-3 0-15</inkml:trace>
  <inkml:trace contextRef="#ctx0" brushRef="#br0" timeOffset="31858.15">29739 8431 5672 0,'0'13'72'0,"0"7"87"15,0 5 34-15,-1 5-10 16,-6 4-47-16,0-8-87 16,-4-4-37-16,-2-2-21 15,2-9-30-15,2-4-55 16,6-11-34 0,2-3-85-16,4-11-33 0,10-5 8 15,6-8 36 1,8-4 81-16,7 3 39 15,-1 5 28-15,-7 5 48 16,-7 4 46-16,-9 14 49 16,-7 2 73-16,-2 8 19 15,-2 12 7-15,1 4 24 16,-2 1 11-16,4 4-6 16,3-6-9-16,10-7-42 15,8-7-106-15,7-4-76 16,5-7-92-16,-4-10-34 15,-10-3-41-15,-10-1-62 16,-5-8-60 0,-12-2-28-16,-8 0-9 0,-2 4 15 15,-4 7-40 1,11-2-517-16,-6 14 0 16,6 2 0-16,6 3 0 15</inkml:trace>
  <inkml:trace contextRef="#ctx0" brushRef="#br0" timeOffset="32211.91">30156 8398 5586 0,'-14'20'220'15,"-1"2"27"-15,-4 11 27 16,7 6 0-16,9-8 1 16,4-2-1-16,8-6 0 15,12-10-5-15,9-7-36 16,8-14-139-16,5-11-73 16,-2-14-36-16,-6-9-48 15,-8-14-71-15,0-9-77 16,-3-5-30-16,-3-5-19 15,-1 2-11-15,-5 11-56 16,-3 10-152-16,3 12-261 16,-5 18-320-1,-4 12 0-15,-1 5 0 16</inkml:trace>
  <inkml:trace contextRef="#ctx0" brushRef="#br0" timeOffset="32399.74">30455 8296 4826 0,'-13'36'163'0,"5"8"91"16,-1 9 28-16,0 5-3 16,9-23 9-16,12-13-8 15,5-12-20-15,7-11-22 16,2-13-16-16,2-10-175 16,-1-9-115-1,-7-5-192-15,-1-5-149 16,2 0-173-16,20-6-582 15,-22 19 0-15,-2 9 0 16</inkml:trace>
  <inkml:trace contextRef="#ctx0" brushRef="#br0" timeOffset="32615.6">30806 8291 3146 0,'-9'5'215'0,"-15"3"81"16,-9 6 168-16,-8 5 52 15,-1 6-1-15,-3 9 1 16,6 3-1 0,10 3 1-16,11 2-117 0,10-8-289 15,16-4-335 1,19-19-1171-16,8-1 0 16,14-6 0-16,1-8 0 15</inkml:trace>
  <inkml:trace contextRef="#ctx0" brushRef="#br0" timeOffset="32808.97">30925 8422 5285 0,'-24'4'297'0,"-8"7"6"16,-1 0-1-16,-4 13 0 15,20 7 1-15,10 3-91 16,7-3-171-1,16 1-200-15,32-14-1218 16,-15-8 0-16,6-6 0 16,0-7 0-16</inkml:trace>
  <inkml:trace contextRef="#ctx0" brushRef="#br0" timeOffset="32983.72">31133 8456 4477 0,'-2'9'238'0,"-7"7"80"0,-3 7 20 16,-2 10-25-16,1 1-139 15,-2-2-118-15,6-2-226 16,6-20-978 0,2 4 0-16,2-11 0 0,4-3 0 15</inkml:trace>
  <inkml:trace contextRef="#ctx0" brushRef="#br0" timeOffset="33139.37">31271 8283 5361 0,'0'-10'47'16,"0"1"-15"-16,0-1-125 15,3 2-234-15,12-2-677 16,-6 13 0-16,5 4 0 15</inkml:trace>
  <inkml:trace contextRef="#ctx0" brushRef="#br0" timeOffset="33658.69">31343 8407 5105 0,'-13'15'326'15,"-2"3"0"-15,-3 4-1 16,1 12 1-16,7-4 0 15,7-3 0-15,1-1 0 16,10-4 0-16,11-5-42 16,7-14-319-16,4-2-219 15,6-5-69-15,-3-10-88 16,-1-3-62-16,-7-6-44 16,-1-4-1-1,-7 5 23-15,1 4 32 16,-6 10 80-16,0 6 213 15,-6 4 119-15,-3 6 88 16,-1 3 104-16,-2 6 78 16,-2 2 47-16,1 1 4 15,1-9-30-15,-2 1-50 16,2-9-70-16,9 0-91 16,8-7-79-16,7-6-37 15,10-5-18-15,7-3-4 16,0-3 14-16,2 0 4 15,-7 6 7-15,-1 1 40 16,-5 3 58 0,-6 7 63-16,-10 1 73 15,-5 8 103-15,-5 4 49 16,-4 9 5-16,-5 5-18 16,-8 5-20-16,-2 4-123 15,-3-5-104-15,0-2-175 16,3-6-251-16,0-30-832 15,8 11 0-15,-3-6 0 16,1-8 0-16</inkml:trace>
  <inkml:trace contextRef="#ctx0" brushRef="#br0" timeOffset="33887.57">31855 7911 3806 0,'-15'0'113'15,"-12"4"9"-15,-9 7-39 16,-12 11-140-16,21 5-756 16,-14 16 0-16,12 1 0 15,7 1 0-15</inkml:trace>
  <inkml:trace contextRef="#ctx0" brushRef="#br0" timeOffset="34461.79">29003 9057 4962 0,'23'0'79'16,"13"-2"30"-16,21 0 26 15,27 0 60-15,20 2 128 16,23 0 1-16,23-1 0 16,35 1 0-16,29 3 0 15,31 5-11-15,25 0-95 16,23 6-205-16,2 6-102 15,-5-2-123 1,-19 4-277-16,-27-4-317 16,-56 1-403-16,-49-3 0 15,-49-9 0-15,-39-9 0 16</inkml:trace>
  <inkml:trace contextRef="#ctx0" brushRef="#br0" timeOffset="48264.51">27653 9809 2096 0,'-3'-3'82'16,"1"0"44"-16,1-2 28 15,-1-1 16-15,2 3 15 16,2-2 16-16,-2 4 22 16,0-3 36-16,0 3 37 15,-2 1-14-15,1-3-44 16,-4 2-40-16,4-5-21 15,-7 0-10-15,-1-3 1 16,-4 1-5-16,-4 0-21 16,-3 0-35-16,-4 4-36 15,-1 2-19 1,-7 4-4-16,2 8-5 16,2 9-5-16,9 10-6 15,6 3-19-15,10 8-12 16,11-2-3-16,8 2-16 15,8-9-8-15,6-10-9 16,11-7-15-16,4-10-18 16,3-15-16-16,3-7-9 15,-2-8 4-15,-8-5 0 16,-6-8 2-16,-5 0 16 16,-14 4 16-16,-5 6 20 15,-5 6 9 1,-4 8 21-16,-2 9 41 15,0 10 27-15,0 19 13 16,0 14 13-16,-5 14 2 16,2 17 4-16,-5 7-5 15,-6 1-9-15,-1-5-1 16,7-5-40-16,4-11-100 16,-1-11-156-16,16-13-251 15,7-49-512-15,10 19 0 16,10-13 0-16,12-11 0 15</inkml:trace>
  <inkml:trace contextRef="#ctx0" brushRef="#br0" timeOffset="48590.25">28306 9835 4104 0,'-24'-2'110'15,"-11"0"29"-15,-8 5 26 16,-4 8 13-16,12 3 0 16,8 8 5-16,14 7-2 15,11 6-2-15,14 1 0 16,11 6-65-16,6 5-54 16,2 3-33-16,-2 0-27 15,-10 0-9 1,-11 0 5-16,-13-9 5 15,-14-3 9-15,-9-9 2 16,-9-4-12-16,-4-8-41 16,-1-9-134-16,10-3-227 15,13-23-635-15,10-1 0 16,17-12 0-16,8-8 0 16</inkml:trace>
  <inkml:trace contextRef="#ctx0" brushRef="#br0" timeOffset="48801.03">28210 9846 4440 0,'0'-1'28'0,"6"-2"14"15,6 3 16-15,13-3 3 16,13 3-5-16,10 0-64 15,8 3-90-15,-2 0-151 16,-3-5-617-16,-10 8 0 16,-4-2 0-16</inkml:trace>
  <inkml:trace contextRef="#ctx0" brushRef="#br0" timeOffset="49075.8">28940 9903 5219 0,'-15'11'33'0,"-11"12"31"16,-10 11 68-16,-14 15 73 16,5 5 27-16,2 3 2 15,3 3-43-15,13-3-125 16,12-4-98-1,6-5-145-15,9-14-298 0,2-28-663 16,2 6 0 0,1-12 0-16,-4-12 0 15</inkml:trace>
  <inkml:trace contextRef="#ctx0" brushRef="#br0" timeOffset="49245.56">28631 9973 5079 0,'-3'-9'69'16,"-6"-5"5"-16,6 3-5 16,-2 0-36-16,4 4-77 15,7 10-175-15,44-3-793 16,-29 11 0 0,7 2 0-16,6 5 0 0</inkml:trace>
  <inkml:trace contextRef="#ctx0" brushRef="#br0" timeOffset="49407.91">28937 10241 5570 0,'0'7'16'16,"-3"2"5"-16,-2 2 7 16,-1 1-5-16,1-1-28 15,-2-1-104-15,4-4-152 16,3-2-197-16,0-7-507 15,7 3 0-15,3-1 0 16</inkml:trace>
  <inkml:trace contextRef="#ctx0" brushRef="#br0" timeOffset="49926.43">29263 9978 4423 0,'-4'2'73'16,"-13"7"48"-16,-1 14 30 15,-9 12 21-15,6 13 9 16,-3 9 4-16,6 0-10 16,6 0-28-16,3-6-37 15,3-11-79 1,3-10-101-16,3-9-91 15,0-14-50-15,0-7-31 16,1-12-3-16,2-13 6 16,2-8 40-16,7-11 75 15,4-12 72-15,8-11 80 16,8-5 71-16,7 0 62 16,5 4 26-16,4 11 15 15,-4 14-1-15,-4 20-1 16,-11 15-25-16,-14 12-42 15,-12 15-32-15,-17 14-30 16,-19 13-12 0,-10 9-4-16,-9 9 13 15,-2-5 26-15,8-4 14 16,13-5-8-16,14-5-4 16,9-7-4-16,13-1-11 15,14-9-10-15,11-4-77 16,8-7-85-16,8-4-166 15,7-9-296-15,-1-34-587 16,-8 20 0 0,-3-9 0-16,-6-9 0 0</inkml:trace>
  <inkml:trace contextRef="#ctx0" brushRef="#br0" timeOffset="50241.33">29695 9704 4618 0,'8'-2'-23'0,"8"-2"6"16,3 1 6-16,3 1 3 15,-4 8 1-15,-9 7 9 16,-7 10 16-16,-16 9 12 15,-13 10 25-15,-8 7 53 16,-4 2 5 0,3-2-1-16,12-6-7 15,13-5-8-15,10-10-40 16,16-3-113-16,12-8-196 16,48-12-736-16,-34-2 0 15,4-4 0-15,-4-9 0 16</inkml:trace>
  <inkml:trace contextRef="#ctx0" brushRef="#br0" timeOffset="56197.48">30558 9934 1419 0,'-2'0'97'0,"1"-1"34"15,1 1 20-15,0 0 22 16,0 0 28-16,0-3 28 15,0 3 25 1,-2 0 29-16,2 0 46 16,-3-2-18-16,3 2-29 15,-6 5 3-15,-3 1-10 16,-4 14-4-16,-4 6-17 16,0 16-15-16,1 5-5 15,7-1-28-15,1-2-35 16,5-6-22-16,3-8-32 15,-1-9-42-15,2-4-14 16,-1-9-29-16,3-4-12 16,5-6-23-1,4-5-25-15,8-13 0 16,-1-10-13-16,1-10-7 16,-1-12 7-16,-8-5 3 15,1-1 6-15,-5 4 17 16,-4 6-2-16,-3 15 9 15,0 10 0-15,0 10 5 16,0 13 11-16,0 16 1 16,0 14 1-16,0 13 4 15,3 12-5-15,4 1-3 16,6-9 3-16,1-8 2 16,8-11 4-16,5-12-1 15,3-11-4 1,0-13 5-16,3-13 4 15,-1-8 0-15,-2-15 8 16,-9-4-7-16,-3-1-11 16,-4 1 1-16,-7 7-9 15,-4 13-13-15,-1 7-19 16,-2 15 0-16,-2 14 7 16,-5 17 4-16,-7 19-2 15,1 16 9 1,-4 8 12-16,2 4-4 15,9-9-11-15,2-6-69 16,8-9-137-16,14-10-281 16,6-26-534-16,8 1 0 15,13-11 0-15,6-9 0 16</inkml:trace>
  <inkml:trace contextRef="#ctx0" brushRef="#br0" timeOffset="56560.45">31196 10041 4283 0,'-26'6'151'16,"-7"7"70"-16,-3 12 60 15,-6 7 37-15,18 2 7 16,9 10-18 0,10-12-23-16,5-1-8 15,11-9-58-15,8-6-140 16,5-11-71-16,5-3-88 15,3-10-63-15,-5-11-39 16,-3-5-5-16,-5-8 27 16,-5-2 30-16,-4-2 29 15,-3 6 67-15,-6 8 41 16,1 8 35-16,-5 10 82 16,-8 16 35-16,-2 11 16 15,-3 7-11-15,1 8-22 16,3-1-109-1,8 0-127-15,2-8-178 16,17-12-300-16,-3-2-551 16,6-10 0-16,2-5 0 15,7-9 0-15</inkml:trace>
  <inkml:trace contextRef="#ctx0" brushRef="#br0" timeOffset="56931.19">31373 10080 5024 0,'0'0'120'0,"0"-3"-1"15,3 0 15-15,5-1 13 16,6 4-24-16,10-3-28 16,4 0-34-1,2-2-31-15,-1-2-30 16,-7-4-102-16,-8-2-63 15,-8-1-15-15,-2-4-21 16,-9 7-6-16,-9 2 44 16,-8 3 63-16,-7 6 68 15,-10 10 60-15,-5 9 56 16,2 15 36-16,6 9 29 16,7 8 17-16,17-1 10 15,6-1-12 1,14-5-23-16,7-11-63 15,9-4-115-15,6-10-209 16,35-9-859-16,-28-6 0 16,1-5 0-16,-2-6 0 15</inkml:trace>
  <inkml:trace contextRef="#ctx0" brushRef="#br0" timeOffset="57497.85">31783 10101 4154 0,'0'-2'157'0,"0"-2"33"16,3-1 13-16,3-1 47 15,10 0 10-15,11-2 9 16,8 2-6-16,9-2-70 16,4 1-97-16,-3 3-294 15,2-8-343-15,-13 9-518 16,-7-1 0-16,-10 1 0 16,-8 0 0-16</inkml:trace>
  <inkml:trace contextRef="#ctx0" brushRef="#br0" timeOffset="57688.74">31795 10257 4280 0,'10'1'6'0,"10"-1"0"16,10 0-34-16,12 0-100 15,15-5-270-15,-7 3-349 16,-3-2 0-16,-7-2 0 16,-9-2 0-16</inkml:trace>
  <inkml:trace contextRef="#ctx0" brushRef="#br0" timeOffset="60963.46">32370 9774 3684 0,'0'-4'88'0,"0"-2"36"15,0-4 18-15,3-1 16 16,2 3 21 0,8-2 15-16,8 3 16 15,10 1 4-15,9-2 16 16,5 7-35-16,-3 1-51 16,-3 9-30-16,-7 10-17 15,-14 15-14-15,-11 15-23 16,-5 14-14-16,-11 5-15 15,-9 1-2-15,1-5-16 16,-4-3-14-16,-3-13-64 16,3-7-142-16,3-5-201 15,5-17-662-15,-9 3 0 16,1-7 0-16,-1-12 0 16</inkml:trace>
  <inkml:trace contextRef="#ctx0" brushRef="#br0" timeOffset="61153.33">32272 10145 4336 0,'0'-11'167'0,"2"-3"53"15,5-5 35-15,8 1 9 16,15 5-8-16,8 2-23 16,14 4-59-16,7 2-58 15,4 0-120-15,2 4-280 16,12-6-862-16,-15 6 0 15,-8-1 0-15,-3-3 0 16</inkml:trace>
  <inkml:trace contextRef="#ctx0" brushRef="#br0" timeOffset="61480.04">32951 9891 3612 0,'-27'14'131'16,"-8"14"44"-16,-7 9 23 16,3 7 17-16,19 9 3 15,10 0 1-15,14-7 3 16,7-7 0-16,13-3-1 16,3-13-65-16,7-14-74 15,4-4-33-15,-3-10-12 16,-8-10-10-1,-9-9 1-15,-12-5-4 16,-9-11-11-16,-10-3-14 16,-6-2-25-16,-3 5-41 15,-2 6-110-15,8 7-218 16,23 1-641-16,-12 18 0 16,8 5 0-1,3 9 0-15</inkml:trace>
  <inkml:trace contextRef="#ctx0" brushRef="#br0" timeOffset="61675.83">33112 10252 6460 0,'0'1'192'15,"0"1"0"-15,0 0 1 16,0-1-40-16,0 5-229 15,3-5-214-15,34-1-1074 16,-26 0 0-16,3 1 0 16,4-5 0-16</inkml:trace>
  <inkml:trace contextRef="#ctx0" brushRef="#br0" timeOffset="61996.79">33312 9992 4406 0,'-19'0'96'16,"-5"11"23"-16,-2 3 8 15,0 9-2-15,10 4-2 16,13 5 1-16,6-4 0 15,10-4-3-15,4-7-7 16,4-8-56-16,3-4-60 16,4-7-35-16,-8-6-32 15,-7-9-35-15,-5-4-65 16,-6-5-91-16,-7-10-156 16,5-3-480-16,-9 9 0 15,3 5 0 1</inkml:trace>
  <inkml:trace contextRef="#ctx0" brushRef="#br0" timeOffset="62423.32">33484 10020 3979 0,'-8'4'77'0,"-1"2"10"16,3 1-9-16,-1 1-3 15,11-1-20 1,7 0-56-16,9-2-70 16,5-2-82-16,4 0-29 0,-1-6-29 15,-7-5-14-15,-9 1 49 16,-6 3 68-16,-5-3 44 16,-1 3 82-16,0 2 85 15,-5 1 91-15,0 2 92 16,-4 4 32-16,1 3-4 15,2 0-34 1,2 6-59-16,4-1-56 0,0-1-43 16,7-6-60-16,1-1-24 15,3-3-16-15,0-1-1 16,2-5-1-16,-7-6-9 16,0-2 3-16,-6-4-11 15,0-3-19-15,-3-1-21 16,-3 6-80-16,-2 1-129 15,2 1-252-15,-7 8-393 16,-1 3 0-16,6 2 0 16,1 3 0-16</inkml:trace>
  <inkml:trace contextRef="#ctx0" brushRef="#br0" timeOffset="62855.62">33494 10418 2896 0,'0'2'-12'0,"0"-2"-23"15,3 2-23-15,5-2-99 16,11-2-122-16,-2 0-192 16,4 2 0-16,3-3 0 15</inkml:trace>
  <inkml:trace contextRef="#ctx0" brushRef="#br0" timeOffset="64762.33">28136 9413 2992 0,'-35'-7'-25'16,"-14"0"-1"-16,-19 1 1 15,-22 2 2-15,4 12 2 16,-9 10-1-16,-1 10 5 16,-2 13 32-16,0 18 40 15,3 18 58-15,5 23 9 16,10 22 8-16,17 17 13 15,27 11 19 1,24 9 7-16,30-6 13 0,34-12 6 16,27-10-21-1,23-13-28-15,25-21-26 16,26-16-9-16,21-12-7 16,22-16-15-16,24-21-19 15,21-16-14-15,10-8-18 16,8-18-13-16,3-8-11 15,-10-10-12-15,-16-8-3 16,-15-12 0-16,-19-9 4 16,-25-11 4-16,-19-11 0 15,-22-13 1-15,-23-10-6 16,-31-10-12-16,-29-9-18 16,-29-2-36-16,-33-10-13 15,-39-3 0-15,-38-1 9 16,-31-2 11-1,-41 6 10-15,-26 11 7 16,-22 13 8-16,-29 16 2 16,-13 22 16-16,-20 24 32 15,-17 23 11-15,-4 26-6 16,-4 38-37-16,4 35-84 16,26 41-182-16,28 40-505 15,34 43 0-15,57 26 0 16,57 13 0-16</inkml:trace>
  <inkml:trace contextRef="#ctx0" brushRef="#br0" timeOffset="66784.8">33291 9529 1248 0,'0'-2'66'0,"0"-1"50"16,0 0 46-16,0 0 28 16,0 0 21-1,-3 1 16-15,3-3 19 0,-6-3 12 16,0 0 12-16,-4 3-23 16,-6-4-36-1,-8-1-48-15,-10 1-44 16,-13-3-28-16,-9-1-21 15,-17-1-15-15,-13-2-20 16,-13-2-13-16,-16 2-35 16,-11-1-24-16,-8 3 0 15,-11 0-3-15,-8-2-3 16,-5 4-4-16,-10 4 2 16,-6 1-1-16,-8 7 5 15,-6 4 8-15,1 13 41 16,2 11 36-16,9 9 15 15,16 16 23 1,16 16 7-16,23 15 8 16,25 17 7-16,24 13 9 15,24 11 2-15,31 1-8 16,20 0-14-16,27-2-18 16,25-6-7-16,29-5 1 15,24-6 3-15,32-11-5 16,35-11-11-16,28-11-20 15,26-15-26-15,22-11-27 16,18-7-45 0,-1-11-44-16,-9-8-50 15,-12-8-50-15,-21-9-22 16,-28-10 1-16,-15-15 13 16,-19-10 29-16,-20-16 38 15,-16-15 41-15,-17-16 62 16,-19-9 68-16,-19-8 75 15,-18-7 40-15,-14 0 21 16,-11 1 9-16,-17-1-2 16,-8-1-16-16,-16 1-18 15,-13 5-10-15,-12 4-23 16,-12 3-25-16,-17 12-41 16,-16 6-61-16,-20 9-71 15,-28 12-63-15,-31 14-58 16,-34 19-106-16,-30 14-105 15,-31 18-251-15,-26 48 0 16,3 34 0-16</inkml:trace>
  <inkml:trace contextRef="#ctx0" brushRef="#br0" timeOffset="68352.39">31834 11054 2367 0,'0'0'106'16,"0"-3"35"-16,0 3 28 16,1 0 38-16,2 4 60 15,1 2 34-15,-1 12 23 16,-2 7 6-16,-1 8-1 15,-1 9-58-15,-9 3-49 16,0 1-42-16,1 2-65 16,1-8-114-16,2-3-166 15,8-10-212 1,2-17-580-16,7-1 0 16,1-5 0-16,5-12 0 15</inkml:trace>
  <inkml:trace contextRef="#ctx0" brushRef="#br0" timeOffset="68610.25">32021 11099 3978 0,'0'-4'22'0,"0"4"55"16,0 4 29-16,-5 12 9 15,-4 14 0-15,0 14 0 16,-2 14-5 0,-2 3-26-16,4-1-66 15,3-5-94-15,1-6-182 16,16-16-623-16,-17 1 0 16,-4-10 0-16,-6-9 0 15</inkml:trace>
  <inkml:trace contextRef="#ctx0" brushRef="#br0" timeOffset="68951.82">31617 11410 3891 0,'3'0'79'0,"2"0"59"15,2 10 26-15,8 7 6 16,4 16 2-16,3 5 2 16,2 12 4-16,0-3 1 15,4 0 2-15,-3-8-27 16,4-7-54-16,-5-10-57 16,3-10-20-16,-2-8-6 15,5-12 0-15,-1-9-2 16,-2-10-8-16,2-10-13 15,-2-13-29 1,0-2-61-16,0-4-110 16,5-4-189-16,-4-3-597 15,-2 11 0-15,-10 11 0 16,-4 13 0-16</inkml:trace>
  <inkml:trace contextRef="#ctx0" brushRef="#br0" timeOffset="69651.71">31366 12194 996 0,'-6'0'-8'0,"3"0"7"15,3-2 7-15,-3 2 24 16,3 0 24-16,0 0 35 15,3 0 56-15,-3 0 64 16,0 0 51 0,0 0 60-16,0 2 31 15,0-2 22-15,0 0 8 16,0 0-10-16,0 0-16 16,0 0-22-16,-5 2-41 15,-5 6-48-15,-5 9-32 16,-3 9-17-16,-8 9-22 15,-1 8 29 1,5 3 36-16,8 0 12 0,2-6-24 16,7-6-12-16,12-4-6 15,7-8-44 1,9-8-85-16,4-5-106 16,8-6-119-16,1-5-186 15,-3-7-245-15,-3-7-159 16,-13-5-292-16,-4 0 0 15,-7-7 0-15,-6-1 0 16</inkml:trace>
  <inkml:trace contextRef="#ctx0" brushRef="#br0" timeOffset="69885.74">31203 12065 3358 0,'2'-4'86'15,"7"4"67"-15,9-2 22 16,12 1 2 0,8 1-11-16,16 0-15 15,5 0-3-15,4 0-55 16,-3 0-85-16,-3 0-212 16,-7-5-206-16,-17 5-370 15,-21 0 0-15,-9 0 0 16,-22 5 0-16</inkml:trace>
  <inkml:trace contextRef="#ctx0" brushRef="#br0" timeOffset="70046.52">31280 12304 4015 0,'9'8'9'15,"8"2"-4"-15,12-2-45 16,11 1-171-16,7-9-544 15,-4-2 0-15,-2 0 0 16,-11-3 0-16</inkml:trace>
  <inkml:trace contextRef="#ctx0" brushRef="#br0" timeOffset="70619.17">31596 12329 4613 0,'0'4'129'0,"3"5"56"15,2 6 42-15,-2 6 11 16,0 1 7-16,0-1-13 15,1-4-26 1,-4-2-37-16,0-5-13 16,0-2-86-16,0-7-74 15,0-1-129-15,0-4-44 16,0-6-9-16,5-5-7 16,7-3 16-16,6-3 33 15,6 3 47-15,2 7 20 16,-1 5 21-16,-4 4 20 15,-7 6 73-15,-4 4 1 16,-4 2-6-16,-4 1-3 16,-2 1 0-16,0-1-4 15,0-3-16 1,0-6-12-16,0 0-5 16,0-4-45-16,0-2 1 15,3-3-3-15,3-5-39 16,4-6-63-16,9-1-111 15,5-4-95-15,4-2-45 16,2 3-28-16,-4 1 2 16,-8 6 79-16,-3 8 58 15,-9 5 96-15,-6 8 106 16,-3 10 112-16,-2 2 155 16,-2 1 139-16,4 6 84 15,0 0 60 1,5-6 9-16,8-4-32 15,5-5-57-15,8-4-97 16,4-6-69-16,3-5-51 16,-5-6-54-16,-11-3-86 15,-8-2-108-15,-6-8-91 16,-8-1-141-16,-1-1-196 16,-7-1-359-16,-2 9 0 15,3 3 0-15,6 2 0 16</inkml:trace>
  <inkml:trace contextRef="#ctx0" brushRef="#br0" timeOffset="71044.56">32165 12269 4061 0,'3'13'168'16,"2"6"30"-16,-1 2 19 15,-1 5 32-15,0-3 5 16,-3-11 1-16,0-3 5 15,2-1-1-15,-1-7-21 16,4-1-103-16,0-4-85 16,2-4-33-16,0-6-29 15,1-3-55-15,8-2-18 16,1 2-9-16,6 3-15 16,2 0 1-16,2 5 19 15,3 0 7 1,2 2 8-16,1-2-14 15,-3 3-33-15,-1-1-17 16,-4-1-7-16,-10-1 3 16,-7 2 17-16,-3 1 8 15,-13 0 34-15,-6 6 54 16,-8 0 59-16,-4 10 40 16,-4 6 49-16,2 7 37 15,9 6-12-15,9 4-57 16,10-2-159-16,24-9-293 15,9-5-599-15,14-12 0 16,6-2 0-16,11-11 0 16</inkml:trace>
  <inkml:trace contextRef="#ctx0" brushRef="#br0" timeOffset="71295.59">32778 12066 4719 0,'-11'-5'80'0,"1"3"31"16,1 2 22-16,1 10 6 16,10 13 3-16,1 13 2 15,4 9-1-15,-7 7 2 16,0 1 1 0,-4-2-51-16,-8 0-35 15,-5-3-60-15,-6-8-94 16,-5-2-150-16,8-13-281 15,-7-9-513-15,3-6 0 16,-3-4 0-16,-3-3 0 16</inkml:trace>
  <inkml:trace contextRef="#ctx0" brushRef="#br0" timeOffset="71542.71">31565 12910 3170 0,'52'-17'-218'16,"27"-1"46"-16,24-8 35 15,18-7 12-15,-5 3-3 16,4 0-25-16,1-2-67 15,2-4-87-15,2 11-35 16,-5 3 0-16,-4 3 0 16</inkml:trace>
  <inkml:trace contextRef="#ctx0" brushRef="#br0" timeOffset="101654.94">27451 11836 1428 0,'3'-3'58'0,"3"-2"38"15,-4 0 36-15,2-1 34 16,1 2 28-16,-2 1 25 16,-3 2 26-1,1-3 25-15,-1 4 35 16,0-2 6-16,0 2-5 16,0-1-18-16,0 0-16 15,0 1-19-15,2 0-14 16,-2-2-9-16,0 1-17 15,0 1 20-15,1 3 29 16,-1 7 16-16,-3 9-14 16,-6 14-6-16,-3 14-3 15,-4 6-22 1,-6 4-76-16,-2 1-143 0,2-8-75 16,5-9-129-1,4-10-186-15,7-10-294 16,4-32-506-16,2 11 0 15,5-16 0-15,4-11 0 16</inkml:trace>
  <inkml:trace contextRef="#ctx0" brushRef="#br0" timeOffset="101854.83">27466 11566 5075 0,'0'-8'0'15,"0"1"-43"-15,0 1-76 16,2 0-86-16,4 0-131 16,4 2-145-1,6 3-297-15,6-1 0 16,8 1 0-16,8-2 0 16</inkml:trace>
  <inkml:trace contextRef="#ctx0" brushRef="#br0" timeOffset="102063.36">27930 11441 4050 0,'-2'2'65'0,"-7"10"30"15,-16 13 30-15,-13 20 28 16,-13 15 18 0,-11 16 10-16,1 5-2 15,6 1 0-15,12-2-17 16,5-6-47-16,9-7-93 15,10-8-110-15,5-13-132 16,11-11-212-16,23-17-519 16,-14-6 0-16,0-10 0 15,-3-8 0-15</inkml:trace>
  <inkml:trace contextRef="#ctx0" brushRef="#br0" timeOffset="102381.26">27394 12011 5035 0,'6'-2'-8'0,"10"1"1"16,11-2 0-1,14 1 1-15,13-1 1 16,14 0-3-16,3-3-25 16,1 1-42-16,-6-3-27 15,-16-4 8-15,-15-1-11 16,-16-4-2-16,-11 0-3 15,-16 3 6-15,-11 7 24 16,-11 4 58-16,-11 12 52 16,-4 10 53-16,1 12 29 15,8 5-2-15,11 8-44 16,15 4-73 0,4-7-90-16,15-3-140 15,12-13-150-15,5-25-380 16,4 6 0-16,8-9 0 15</inkml:trace>
  <inkml:trace contextRef="#ctx0" brushRef="#br0" timeOffset="102921.67">27948 12121 2226 0,'3'-5'273'15,"2"-2"58"-15,1 6 47 16,-1 1 21-16,-5 9 3 16,0 13 2-16,2 6 0 15,-2 1-2-15,0 0 1 16,0-4-195-16,0-11-63 15,0-3-65-15,0-8-58 16,1-6-27-16,7-10-8 16,4-5-23-1,8-9-38-15,4-5-53 16,7-2-52-16,-1-1-25 16,0 9-16-16,-4 5 7 15,-8 5 17-15,-1 8 34 16,-10 8 33-16,-4 8 38 15,-3 4 57-15,0 6 70 16,0 4 55 0,0 6 22-16,0-6 1 15,0-2-2-15,3-6-19 0,0-5-50 16,9-6-57 0,3-3-26-16,3-7-16 15,2-7-12-15,0-5 0 16,-4-1 10-16,-7 0 14 15,0 4 13-15,-4 5 24 16,-4 3 49-16,-1 8 64 16,0 4 20-16,0 7-1 15,0 4-3 1,0 8-9-16,2 2-32 16,2-3-40-16,2-1-68 15,3-5-74-15,4-4-92 0,4-8-128 16,4-7-93-1,1-14-100-15,3-22-245 16,5 7 0-16,0-7 0 16,0-11 0-16</inkml:trace>
  <inkml:trace contextRef="#ctx0" brushRef="#br0" timeOffset="103139.94">28711 11558 3576 0,'-11'5'22'0,"-11"11"14"15,-5 15 25-15,-10 16 15 16,4 12 5-16,3 16-3 16,6 4-26-16,5-2-26 15,8-5-49 1,2-8-112-16,5-17-179 16,-2-30-393-16,-2 9 0 15,-4-14 0-15,-3-11 0 16</inkml:trace>
  <inkml:trace contextRef="#ctx0" brushRef="#br0" timeOffset="103375.45">28350 12092 4341 0,'9'-12'29'15,"13"-3"-35"-15,10-2-44 16,11-2-54-16,9 3-60 16,5 4-22-16,0 1-1 15,-9 4 4 1,-6 2 21-16,-10 5 15 15,-8 0 44-15,-6 6 66 16,-9 10 71-16,-3 4 69 16,-6 5 65-16,-3 8 23 15,-1-2 3-15,-4-4-18 16,4-3-69-16,-2-8-155 16,9-9-283-16,-3-4-396 15,1-3 0-15,2-7 0 16</inkml:trace>
  <inkml:trace contextRef="#ctx0" brushRef="#br0" timeOffset="103650.16">28934 11824 3867 0,'-12'4'79'16,"-5"1"0"-16,-3 1 12 16,1 6-3-16,8 0-6 15,6 1-5-15,5-4-5 16,4-2-32-16,2-1-43 16,0-5-106-1,-3-1-128-15,6-2-103 16,-2-9-417-16,-5 9 0 15,-1-2 0-15,1 2 0 16</inkml:trace>
  <inkml:trace contextRef="#ctx0" brushRef="#br0" timeOffset="103934.39">28989 11930 4535 0,'0'4'35'0,"0"3"43"15,0 7 34-15,-3 5 21 16,0 11 13 0,-3 2 4-16,6 4 0 15,-4-3 6-15,8-6 3 16,-1-2-8-16,6-7 2 16,4-10-43-16,4-5-43 15,4-6-42-15,1-11-24 16,0-11-35-16,-2-3-62 15,-2-9-121-15,-2-8-214 16,37-10-645-16,-36 9 0 16,5 1 0-16,2 5 0 15</inkml:trace>
  <inkml:trace contextRef="#ctx0" brushRef="#br0" timeOffset="104234.6">29358 11811 5265 0,'-18'24'35'16,"0"10"0"-16,0 5-1 15,6 4 3-15,15-11 11 16,14-7 5-16,11-5 2 16,13-9-8-16,6-9-19 15,5-4-53-15,-5-9-23 16,-7-12-18-16,-13-4-29 15,-14-10-23-15,-12-5-2 16,-12-2 12-16,-19 5 8 16,-18 7 8-1,-12 12-19-15,-11 13-69 16,2 14-221-16,-2 2-433 16,20 23 0-16,12 2 0 15,19 11 0-15</inkml:trace>
  <inkml:trace contextRef="#ctx0" brushRef="#br0" timeOffset="104750.91">27490 12850 2751 0,'24'-7'23'15,"23"-2"29"-15,33-3 67 16,39 0 111-16,31 2 61 15,25 2 26-15,25 4 5 16,14 4-17-16,-1 4-48 16,-2 4-54-1,-9 3-88-15,-23 0-179 16,-6-5-920-16,-50 0 0 16,-31-5 0-16,-32-1 0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11:20.237"/>
    </inkml:context>
    <inkml:brush xml:id="br0">
      <inkml:brushProperty name="width" value="0.05292" units="cm"/>
      <inkml:brushProperty name="height" value="0.05292" units="cm"/>
      <inkml:brushProperty name="color" value="#FF0000"/>
    </inkml:brush>
  </inkml:definitions>
  <inkml:trace contextRef="#ctx0" brushRef="#br0">9769 8007 1548 0,'0'0'52'0,"0"-4"26"16,3 1 23-16,-2-3 18 15,3 0 14-15,-1 4 12 16,0-2 12-16,3 0 16 15,-6 3 16-15,1 1-17 16,1 0 32-16,-4 3 34 16,-2 10 15-1,-9 9 4-15,-4 11 1 16,-6 9 21-16,-2 0 1 16,6-6-2-16,12-11-7 15,14-16-7-15,30-24-57 16,26-26-84-16,29-23-96 15,28-20-162-15,20-17-162 16,11-16-777-16,1 5 0 16,-3-7 0-16,-8-5 0 15</inkml:trace>
  <inkml:trace contextRef="#ctx0" brushRef="#br0" timeOffset="2407.36">17365 8485 2812 0,'0'-2'9'15,"0"4"21"-15,-3 0 35 16,-3 4 31-16,-7 9 20 16,-5 6 22-16,-8 10 18 15,-1 4 24-15,2 3 24 16,2-5 14-16,9-6 18 16,8-13 5-1,6-7-26-15,27-11-22 16,26-21-18-16,35-17-27 15,37-18-32-15,43-15-91 16,22-11-119-16,20 1-148 16,9-4-226-16,-10 0-445 15,-9 5 0-15,-22-3 0 16,-34 4 0-16</inkml:trace>
  <inkml:trace contextRef="#ctx0" brushRef="#br0" timeOffset="7411.55">28291 5026 471 0,'-8'-5'-4'16,"-1"-1"5"-16,-1 1 9 16,-1-1 6-16,2 1 8 15,2 3 4-15,4 1 5 16,0-2 5-16,0 3 6 15,0 0 8 1,3 0-1-16,0 0-3 16,0 0-10-16,0 0-6 15,0 0-6-15,0 0-3 16,-2 0-1-16,1 0-5 16,-2 0-5-16,1 0-4 15,1 3 0-15,-4-2 0 16,1 1 0-16,-1 3 1 15,-1-2-1-15,-1 1 0 16,-1-1 11 0,1 0 15-16,2-2 10 15,-1 3 8-15,3 0 5 16,-3-2 3-16,3 2 6 16,-3-1 2-16,2 1 3 15,1 0 3-15,1-1-2 16,1 0-8-16,-3 1 7 15,3-2 14-15,1 1 14 16,-2 0 4-16,2 0 3 16,2-2 18-16,3-1 21 15,14 0 14-15,16 0 8 16,22 0 6-16,23-3-8 16,20-1-16-1,9 1-15-15,2-1-6 16,-5 0-7-16,-13 3-20 0,-10 1-25 15,-19 0-16 1,-11 0-20-16,-11 3-18 16,-10 2-25-16,-13 2-49 15,-5 0-97-15,-4 1-160 16,-10-16-378-16,-7 18 0 16,-2-5 0-16</inkml:trace>
  <inkml:trace contextRef="#ctx0" brushRef="#br0" timeOffset="9833.56">26072 9960 1367 0,'0'0'35'0,"0"-1"17"16,0 1 12-16,0 0 5 16,0 0 2-16,0 0 7 15,0 0 16-15,0 0 22 16,0 0 22-16,0 0 4 16,0 0 1-16,0 0 3 15,0 0 23-15,-3 5 23 16,-8 2 14-16,-11 11 4 15,-9 2-7 1,-7 11-13-16,1-1-13 16,8-2-18-16,12-6-16 15,9-8-16-15,16-8-30 16,27-12-25-16,28-13-38 16,32-13-63-16,25-11-84 15,19-12-179-15,-1-6-520 16,-10 5 0-16,-13 2 0 15</inkml:trace>
  <inkml:trace contextRef="#ctx0" brushRef="#br0" timeOffset="10505.66">29698 10663 2708 0,'-3'14'15'0,"-3"4"32"16,-3 4 29-16,-4 5 16 15,2-4 14-15,-7-4 10 16,4-3 6-16,7-3 0 16,3-6 7-16,12-5 2 15,24-2-14 1,31-8-37-16,29-13-58 15,33-7-80-15,28-9-186 16,7-13-472-16,-8 4 0 16,-3-4 0-16,-13-6 0 15</inkml:trace>
  <inkml:trace contextRef="#ctx0" brushRef="#br0" timeOffset="11129.7">32082 8490 2598 0,'-19'3'68'0,"-11"5"28"15,-5 3 17-15,-9 3 12 16,9 0 4-16,7 0 4 16,12 0 1-16,8-7 3 15,8 0 6-15,3-2-21 16,21-9-49-16,21-4-52 15,23-10-75-15,26-13-142 16,42-13-532 0,-21-6 0-16,-2-11 0 0,-8-4 0 15</inkml:trace>
  <inkml:trace contextRef="#ctx0" brushRef="#br0" timeOffset="11705.79">32283 6077 2976 0,'-17'0'35'15,"-10"2"33"-15,-12 2 11 16,-11 6 9-16,8 5 4 16,3 0 1-16,12 3 1 15,13-5 1-15,10-5 4 16,13-2 7 0,27-6-60-16,27 0-75 15,33-4-129-15,49-9-578 16,-5 1 0-16,-3-7 0 15,-11-8 0-15</inkml:trace>
  <inkml:trace contextRef="#ctx0" brushRef="#br0" timeOffset="16394.73">16202 13394 808 0,'-5'0'8'0,"-1"-4"19"15,2 2 16-15,-6-4 12 16,8 5 8-16,1-1 4 15,-1-1 3-15,0 3 4 16,1 0 3 0,1-1-5-16,-2 0-4 15,1-2-8-15,-1-1 2 0,1-2-3 16,-1-1 21-16,-1 0 18 16,-1 0 1-1,0-3 17-15,0 4 17 16,1-3 14-16,0-1 12 15,0 4-5-15,3-2-10 16,0 2 0-16,0 0-25 16,0 2-16-16,0 1-4 15,0 2-12-15,0-1 4 16,0 5 17-16,0 7 16 16,-1 12 6-16,-5 9-6 15,-6 15-9-15,0 8-7 16,-6 3-5-16,6-3-14 15,2-4-60 1,6-9-87-16,1-10-142 16,10-11-170-16,3-20-367 15,6 3 0-15,-2-9 0 16,2-11 0-16</inkml:trace>
  <inkml:trace contextRef="#ctx0" brushRef="#br0" timeOffset="16725.82">16353 13175 1832 0,'0'-1'37'16,"1"-3"76"-16,-1 9 45 15,0 4 24-15,-5 14 12 16,-4 14 0-16,-2 4 2 16,-3 6 0-16,-3-3-5 15,5-1-23-15,5-7-102 16,4-9-153-16,3-9-121 16,10-9-155-16,-4-8-210 15,2-9 0 1,1-9 0-16,-3-5 0 15</inkml:trace>
  <inkml:trace contextRef="#ctx0" brushRef="#br0" timeOffset="17131.48">16286 13211 2411 0,'2'-19'15'0,"4"-3"13"16,10-1 17-16,9-5 13 15,5 13 9-15,13 6 5 16,-4 5 1-16,-1 10 1 15,-9 4 0-15,-5 12-15 16,-15 3 3-16,-2 3-11 16,-9 1-14-1,-6-2-9-15,-3-6-2 16,-4-4-4-16,-2-7 1 16,0-4 2-16,3-2 0 15,6-4 6-15,3 0 0 16,5-2 0-16,0 2 5 15,8 2 2-15,3 3 5 16,8 5 7-16,3 11 4 16,5 4-4-16,-3 6 3 15,-14 0 5-15,-2-3 9 16,-11-3 2 0,-14-3-3-16,-11-3-11 15,-9-7-23-15,-9-3-24 16,-2-2-31-16,6-7-38 15,6-3-64-15,13-1-86 16,9-9-135-16,11-6-310 16,5 2 0-16,13-1 0 15,8 1 0-15</inkml:trace>
  <inkml:trace contextRef="#ctx0" brushRef="#br0" timeOffset="17772.55">16890 13274 3071 0,'0'-2'40'0,"0"5"40"16,-6 7 27-16,-2 8 23 15,1 7 14-15,-2 8 12 16,-2 5 1-16,7-2 2 16,1-4-4-16,1-5-13 15,2-8-21 1,0-5-35-16,0-11-41 16,2-10-25-16,2-13-21 15,2-12-18-15,2-9-1 16,-2-10-1-16,-2 0 5 15,-2 5 8-15,-2 5 1 16,0 13-8-16,0 9 18 16,0 11 20-16,-2 10 11 15,1 11 11 1,1 6-2-16,4 7-1 16,9-1 0-16,7 0-6 15,9-6-16-15,6-6-15 16,2-9-32-16,2-8-44 15,-3-9-15-15,-6-11-7 16,-6-10-5-16,-8-6-4 16,-6-7 1-16,-5-3 2 15,-4 4 12-15,-1 4 28 16,0 13 31-16,-3 7 44 16,-6 17 34-16,2 18 10 15,-2 18 10 1,1 14 6-16,5 10-5 15,2 11 0-15,4 1-7 16,2-3-39-16,5-2-72 16,2-9-143-16,15-8-224 15,1-9-346-15,9-13 0 16,5-15 0-16</inkml:trace>
  <inkml:trace contextRef="#ctx0" brushRef="#br0" timeOffset="18061.78">17880 13191 3069 0,'-25'0'45'15,"-15"6"47"-15,-9 8 54 16,-10 9 26-16,4 9 18 15,8 12 8-15,10 7-2 16,17 1 0-16,10-2 1 16,20-3-35-1,17-8-107-15,10-7-125 0,13-15-187 16,10-13-167 0,-5-40-369-16,-6 16 0 15,-13-13 0-15,-12-6 0 16</inkml:trace>
  <inkml:trace contextRef="#ctx0" brushRef="#br0" timeOffset="18493.34">17964 12882 3011 0,'-1'7'17'16,"1"11"28"-16,0 16 38 15,-4 11 36-15,4 10 40 16,-3 15 18-16,-2 1 5 15,2-3-1-15,1-1 0 16,1-5-7 0,1-9-59-16,4-8-103 15,10-12-122-15,4-16-170 16,8-17-122-16,8-11-330 16,-1-11 0-16,-6-7 1760 15,-6-5-1405-15,-7-1 90 16,-9 8 95-16,-4 2 61 15,-2 9 84-15,-4 12 138 16,-7 8 124-16,-4 11 149 16,0 7 87-1,8 7 18-15,3 2-61 16,12-1-87-16,8-10-92 16,3-7-50-16,2-8-47 15,6-6-89-15,-7-10-83 16,-10-5-88-16,-3-7-63 15,-9-4-103-15,-1-3-123 16,-2-1-315-16,3 7 0 16,-1 5 0-16</inkml:trace>
  <inkml:trace contextRef="#ctx0" brushRef="#br0" timeOffset="18748.78">18338 13296 3450 0,'-9'15'121'0,"-2"6"20"16,1 7 7-16,-1 0 11 15,8-9 10-15,2-5 7 16,9-5 7-16,8-7 2 16,3-9 1-16,7-8-92 15,3-7-82-15,-4-5-87 16,-4-2-72-1,2 1-135-15,-2-2-141 16,4 2-396-16,-1 8 0 16,0 5 0-16,-1 3 0 15</inkml:trace>
  <inkml:trace contextRef="#ctx0" brushRef="#br0" timeOffset="19009.06">18719 13165 2630 0,'-2'-2'134'16,"-6"2"71"-16,-6 6 58 15,-9 4 44-15,-3 12 28 16,-2 9 5-16,5 4 2 16,9 3 3-16,10 0 2 15,7-5-95 1,11-9-33-16,8-7-67 16,11-10-63-16,7-16-53 15,3-12-33-15,-5-16-27 16,-11-9-50-16,-11-12-99 15,-5-9-73-15,-8-13-116 16,3-20-219-16,-2-7-326 16,0 1 0-16,-1 6 0 15,-2 17 0 1</inkml:trace>
  <inkml:trace contextRef="#ctx0" brushRef="#br0" timeOffset="19486.23">16781 14299 3191 0,'-4'0'85'16,"1"0"19"-16,7 3 38 16,22-10 32-1,36-11 28-15,45-10 16 16,45-15 47-16,52-12 37 16,35-9 21-16,25 1-63 15,15 2-40-15,-5 10-68 16,-20 8-132-16,-22 12-242 15,-13 6-865-15,-63 6 0 16,-35 5 0-16,-36-2 0 16</inkml:trace>
  <inkml:trace contextRef="#ctx0" brushRef="#br0" timeOffset="19837.54">19409 13488 3984 0,'-1'0'-4'16,"1"0"8"-16,4 0 6 15,16 0 2-15,25 0 3 16,14 0-5-16,16-2-40 16,9 0-123-16,5-7-195 15,-16 3-352 1,-16 0 0-16,-23 3 0 15</inkml:trace>
  <inkml:trace contextRef="#ctx0" brushRef="#br0" timeOffset="20038.43">19444 13716 3730 0,'0'3'16'16,"8"0"22"-16,6 0 16 15,14 0 4-15,14 0 0 16,13-4-12-16,7-4-50 16,-3 2-143-1,-2-7-193-15,-13 1-361 16,-13-5 0-16,-17-2 0 16,-7-5 0-16</inkml:trace>
  <inkml:trace contextRef="#ctx0" brushRef="#br0" timeOffset="20327.72">19701 13317 3716 0,'0'-6'1'16,"7"5"3"-16,9-2 9 16,14 3 7-16,15 12 3 15,9 9 0-15,7 11 1 16,-7 13 0-1,-9 10 1-15,-15 7 22 16,-10 2 36-16,-17 1 22 16,-13-9 11-16,-15-3 4 15,-14-6 1-15,-14-3-2 16,-12-7-5-16,4 0-48 16,-1-8-95-16,12-2-193 15,11-18-680-15,8 3 0 16,7-7 0-16,11-10 0 15</inkml:trace>
  <inkml:trace contextRef="#ctx0" brushRef="#br0" timeOffset="22252.52">20726 13070 2298 0,'-19'-5'13'0,"-10"-1"30"15,-12 0 43-15,-13 2 37 16,2 4 30-16,-8 8 42 16,-4 16 42-16,0 19 22 15,2 15 9 1,9 19-3-16,20 11-9 16,19 0-30-16,28-7-39 15,26-16-36-15,25-16-76 16,15-16-112-16,12-16-138 15,0-13-161-15,-2-11-161 16,-22-7-261-16,-22-8 0 16,-12-10 0-16</inkml:trace>
  <inkml:trace contextRef="#ctx0" brushRef="#br0" timeOffset="23017.86">20794 13371 2148 0,'-5'1'4'0,"1"3"13"16,1 2 29-16,0 2 27 16,3 2 28-16,6 3 19 15,5-1 18-15,1-2 8 16,9-2 2-16,4-4-1 16,2-1 0-16,0-3-14 15,-7-6-37-15,-4-3-36 16,-6-4-48-16,-7-3-21 15,-6-2-20-15,-7 2-8 16,-7 1 5 0,-2 7 10-16,-5 5 13 15,2 1 15-15,-1 7 20 16,10 3 28-16,5 7 35 16,4 3 12-16,4 5 8 15,9 2 4-15,4 0-6 16,4-3-9-16,3-1-18 15,2-6-18-15,-3-2-26 16,-5-6-20-16,-5-4-11 16,-5-1-12-16,-4 0-10 15,0-6-4 1,0 2-3-16,-4-6 0 16,-2-1 5-16,-1-5 5 15,-3-1 11-15,4-1 1 16,1 1-5-16,3 0 2 15,2 0 0-15,0 1-1 16,2 3 0-16,-2 0 0 16,0 2-5-16,5 4 0 15,1 1 2-15,4-1 1 16,3 3 1 0,4 0 3-16,0 1 22 15,-4 5 18-15,-1 3 21 16,-2 10 17-16,-4 1 13 15,0 8 3-15,-6 0 12 16,3-2 2-16,-3-4 8 16,0-3 14-16,-3-9-6 15,0-4-14-15,-3-3-24 16,-5-10-15-16,0-7-12 16,2-10-3-16,1-10-13 15,4-9-5-15,5-5-19 16,8 0-42-1,2 0-78-15,8 6-67 16,3 6-100-16,9 10-168 16,26 5-448-16,-27 14 0 15,-6 10 0-15,-6 9 0 16</inkml:trace>
  <inkml:trace contextRef="#ctx0" brushRef="#br0" timeOffset="24145.05">21191 13407 3689 0,'3'3'16'0,"0"0"35"16,7-1 35-1,1 1 6-15,2-6 2 16,9-5 2-16,-4 0-2 16,3-9-3-16,-8 2-3 15,-5-3-5-15,-6 1-20 16,-8 9-33-16,-8 3-19 15,-10 5 5-15,-7 9 6 16,-2 10 5-16,-4 10-1 16,10 6 1-16,11 9 1 15,8 1-26 1,16-4-56-16,11-8-75 16,20-9-138-16,10-16-96 15,11-12-39-15,-2-10-29 16,-7-11 8-16,-16-2 35 15,-16 0 80-15,-12 0 124 16,-9 5 140-16,-10 5 129 16,-3 6 192-16,-7 4 125 15,-4 4 49-15,1 9 35 16,5 4-7-16,7 2-29 16,6 3-81-16,14 4-95 15,7-4-77 1,9-5-70-16,11-6-84 15,4-4-51-15,-2-6-14 16,1-5-6-16,-13-1 1 16,-7 0 9-16,-10 3 14 15,-4 1 2-15,-3 5-4 16,0 1 10-16,0-1 15 16,0 8 3-16,3 0-32 15,9 5-61 1,9 1-69-16,12-3-75 0,13-4-60 15,4-6-35 1,3-6-8-16,-4-7 2 16,-11-3 13-16,-9-4 46 15,-16 2 83-15,-6 0 101 16,-6 4 121-16,-9 4 99 16,-4 5 79-16,-4 3 53 15,-1 7 12-15,-5 3-3 16,9 8-8-16,6-1-45 15,6 8-56-15,9-3-65 16,12-4-90-16,6-7-68 16,5-3-36-16,4-6-18 15,-5-4 6 1,-3 0 5-16,-10-1 26 16,-10 0 33-16,-2 0 20 15,-5 3 27-15,0 4 38 16,0 0 25-16,1 0 8 15,4 0 3-15,3 0-6 16,5 0-18-16,9 0-49 16,8-1-32-16,0-4-14 15,-2 0-5-15,-3-1 7 16,-10-2 22 0,-7 2 10-16,-7 4 2 15,1 0 10-15,-4 1 33 16,2 1 24-16,4 3 4 15,0-1-1-15,6 3 1 16,6-4-7-16,9 5-16 16,2-6-14-16,6-3-10 15,0-3-12-15,-1-5-16 16,-6-2-7-16,-2 0-1 16,-8 0-2-16,-4 3-7 15,-6 6-9-15,-1-1-6 16,-5 5-8-1,0 0-47-15,0 1-90 16,1 7-123-16,1-3-203 16,-2-1-380-16,0-2 0 15,-5 0 0-15,-2-6 0 16</inkml:trace>
  <inkml:trace contextRef="#ctx0" brushRef="#br0" timeOffset="24303.61">22346 12950 2588 0,'-17'3'-10'0,"-1"8"-44"16,5 6-106-16,-1 5-312 16,17 10 0-16,14 7 0 15,11-7 0-15</inkml:trace>
  <inkml:trace contextRef="#ctx0" brushRef="#br0" timeOffset="25086.88">22805 13257 3892 0,'-4'4'48'0,"-9"4"42"15,0 8 28-15,-1 4 16 16,8 7 14 0,2 2 2-16,-1 0 0 15,8-6-1-15,3-4 0 16,3-5-30-16,5-8-70 16,9-14-70-16,0-10-54 15,1-9-37-15,-4-9-16 16,-5-8-2-16,-7 1 17 15,-5 3 25-15,-2 7 19 16,-1 8 30-16,-4 8 49 16,-1 11 48-1,1 6 29-15,1 6 23 0,1 3 5 16,7 7 1 0,11-2-14-16,8-3-33 15,7-3-42-15,5-7-34 16,4-8-29-16,-8-9-44 15,-5-6-25-15,-7-11-3 16,-9-5-5-16,-3-5 3 16,-3 4 14-16,-4 1 53 15,1 10 20-15,-2 10 56 16,-5 10 49 0,-6 19 53-16,-4 12 24 15,0 16 6-15,2 9 4 16,5 7-5-16,8 0-29 15,9-3-97-15,12-11-96 16,9-9-128-16,11-13-150 16,13-9-115-16,2-15-87 15,-5-9-19-15,-7-8 32 16,-10-3 100-16,-10-4 131 16,-11 8 154-16,-7 0 166 15,-5 8 146-15,-8 7 170 16,-6 4 114-1,-3 11 91-15,2 4 18 16,5 7-31-16,2 0-98 16,10 1-116-16,10-4-101 15,3-7-91-15,2-2-80 16,4-5-96-16,-1-3-119 16,0-6-85-16,-1-3-153 15,1-5-150-15,6-3-311 16,2-2 0-16,2 0 0 15</inkml:trace>
  <inkml:trace contextRef="#ctx0" brushRef="#br0" timeOffset="25301.82">23767 13122 2369 0,'-14'-3'278'0,"-4"1"65"0,-14 9 47 16,-8 5 31-16,-1 6 42 16,3 7 19-1,10 3 8-15,13-1-4 16,11-4 20-16,8-8-205 15,15-5-73-15,10-10-97 16,6-13-88-16,2-10-84 16,-2-14-88-16,-8-9-96 15,-7-11-109 1,-10-5-167-16,44-21-639 16,-43 4 0-16,-4 7 0 15,-4 7 0-15</inkml:trace>
  <inkml:trace contextRef="#ctx0" brushRef="#br0" timeOffset="25627.07">23947 13157 3478 0,'8'4'108'0,"2"-4"14"15,10 0 5-15,2-6 0 16,1-7 1-16,-3-9-1 15,-4-4-2-15,-7-5-2 16,-4 4 1 0,-7 7-49-16,-5 7-9 15,-11 7 16-15,-3 8 12 16,-1 8 9-16,0 9 2 16,6 2 4-16,9 4 0 15,7 0 2-15,5 0-20 16,8 0-77-16,4-5-125 15,4-5-136-15,9-5-211 16,-3-29-488-16,-6 18 0 16,2-10 0-16,-5-8 0 15</inkml:trace>
  <inkml:trace contextRef="#ctx0" brushRef="#br0" timeOffset="26109.61">24438 12379 3165 0,'-32'43'222'16,"-7"23"39"-16,-9 22 25 16,-6 19 13-16,19-7 4 15,10-2-5-15,8-10-19 16,11-10-70-16,12-12-107 15,9-13-246-15,11-18-197 16,8-19-158-16,6-16-45 16,4-13-22-1,-3-13 3-15,-3-10 57 16,-8 0 144-16,-4-1 219 16,-13 4 197-16,-5 12 146 15,-13 11 204-15,-13 11 147 16,-3 17 68-16,0 7 21 15,4 8 21-15,10 4-45 16,11-1-106-16,16-9-149 16,14-8-95-16,10-11-100 15,10-10-120-15,-4-8-52 16,-8-12-88-16,-16-11-73 16,-16-5-148-1,-14-6-65-15,-16 1-34 16,-16 4-42-16,-11 10-122 15,-10 4-310-15,-12 26 0 16,5 15 0-16</inkml:trace>
  <inkml:trace contextRef="#ctx0" brushRef="#br0" timeOffset="27110.73">21707 14191 4026 0,'-16'25'115'16,"-9"15"20"-16,-4 10 23 15,-7 12 19-15,6-8 6 16,7-7 1-16,7-11 5 15,2-10 10-15,11-11-5 16,3-12-103-16,3-19-34 16,11-14-20-16,6-18-25 15,11-21-60-15,12-12-36 16,10-8-4-16,6 1-7 16,2 9-8-16,-6 11 4 15,-9 21 16 1,-11 19 9-16,-13 21 33 15,-11 22 25-15,-8 23 53 16,-3 19 38-16,-14 17 7 16,-5 12 0-16,-3 4-2 15,-10-2-20-15,0-7-67 16,1-12-117-16,2-10-167 16,9-21-198-16,-5-26-417 15,-1-3 0-15,2-11 0 16,-4-11 3109-16,5-5-2603 15,6 4 85 1,8-14 91-16,3-2 54 0,9 2 59 16,-3 6 77-16,12 3 110 15,6 8 132 1,11-1 148-16,13 3-66 16,14 1-262-16,9-7-201 15,-1-3-143-15,-2-6-62 16,-9-2-3-16,-11 1 87 15,-14 6 117-15,-14 6 90 16,-7 4 79-16,-7 6 142 16,-8 6 190-16,-1 4 133 15,5 6 66-15,1 2 17 16,0 3-32-16,16-3-86 16,8-2-118-1,10-9-90-15,8-5-68 16,6-8-104-16,-4-7-157 15,-3-5-135-15,-2-7-227 16,-4-1-429-16,-4-5 0 16</inkml:trace>
  <inkml:trace contextRef="#ctx0" brushRef="#br0" timeOffset="27679.34">22672 13855 3736 0,'-15'22'174'16,"-7"13"38"-16,-7 16 9 16,-7 13 4-16,6 6 2 15,-2 2-1-15,10-6-35 16,5-4-69-16,5-9-108 16,2-15-202-16,2-8-136 15,-4-15-64-15,-2-10 3 16,-2-10 59-16,1-7 62 15,2-8 61-15,3 1 111 16,7-8 117-16,2-1 118 16,1 6 78-1,7 3 86-15,10 2 28 16,13 3-34-16,12 0-113 16,12 3-124-16,8-3-87 15,-2-1-80-15,-7-2-45 16,-6 5-5-16,-13-2 30 15,-13 1 59-15,-15 6 56 16,-6 4 78-16,-11 5 108 16,-5 10 122-16,-3 8 54 15,4 4 12-15,3 7 8 16,9 0 8-16,11-3-35 16,9-9-68-1,10-6-93-15,10-9-86 16,-1-8-84-16,-5-12-98 15,-4-3-58-15,-13-10-46 16,-11-4-74-16,-12-2-77 16,-8 3-29-16,-7 1-7 15,-6 10-6-15,2 5-99 16,8 5-154-16,2 11-139 16,13 3 0-16,5 5 0 15,16-2 0-15</inkml:trace>
  <inkml:trace contextRef="#ctx0" brushRef="#br0" timeOffset="28333.12">23211 13998 3795 0,'0'0'154'0,"-9"8"71"16,-6 11 120-16,-3 14 77 16,-9 11 22-16,-3 16 1 15,6-4 0-15,6-2 0 16,4-10-1-16,8-5-50 16,3-19-104-1,3-4-148-15,6-10-249 16,2-15-88-16,2-11-61 15,3-15-46-15,6-14-66 16,0-11-62-16,1-6-7 16,1-3 6-16,-1 7 53 15,-10 9 98-15,-4 14 148 16,-4 20 75-16,-10 17 70 16,-1 19 72-16,-1 15 75 15,2 10 62 1,2 3 11-16,11 5-9 15,9-9-40-15,6-8-35 16,7-10-37-16,7-14-104 16,3-10-89-16,4-11-75 15,1-16-58-15,-3-10-35 16,-3-6-60-16,-4-12-52 16,-6-7-16-16,-2 1 18 15,-5 4 74-15,-7 12 57 16,-6 11 92-16,-2 21 135 15,-14 21 119-15,-7 19 79 16,-5 19 84 0,-7 16 64-16,2 7 8 15,2 7-8-15,9-1-62 16,6-5-59-16,7-10-151 16,3-12-195-16,13-16-284 15,1-51-582-15,4 19 0 16,6-19 0-16,1-15 0 15</inkml:trace>
  <inkml:trace contextRef="#ctx0" brushRef="#br0" timeOffset="28587.4">23810 13777 3742 0,'-25'41'196'0,"-10"14"22"15,-6 17 20-15,-3 8 4 16,15-11 7-16,14-7-3 16,9-10 4-16,10-13 2 15,15-6-6-15,12-14-189 16,9-7-53-16,7-8-54 16,4-4-70-16,-3 0-106 15,-7-3-173-15,4-10-630 16,-22 13 0-16,-7-9 0 15</inkml:trace>
  <inkml:trace contextRef="#ctx0" brushRef="#br0" timeOffset="28959.24">21956 15088 3905 0,'-23'0'114'0,"-1"0"48"16,2-2 36-16,1 2 6 15,19 0 7 1,19-2 3-16,32-7 5 16,39-7-3-16,44-11 10 15,53-11 16-15,38-10 10 16,36 4-37-16,15 4-46 16,9 5-75-16,-5 13-149 15,-23 13-237-15,-30-9-966 16,-41 14 0-16,-52 3 0 15,-43-3 0-15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13:11.754"/>
    </inkml:context>
    <inkml:brush xml:id="br0">
      <inkml:brushProperty name="width" value="0.05292" units="cm"/>
      <inkml:brushProperty name="height" value="0.05292" units="cm"/>
      <inkml:brushProperty name="color" value="#FF0000"/>
    </inkml:brush>
  </inkml:definitions>
  <inkml:trace contextRef="#ctx0" brushRef="#br0">8236 4602 3051 0,'-11'14'99'0,"2"1"33"15,4-3 15-15,-2 3 12 16,25-11 3-16,12-12-4 15,11-11-7-15,16-7-46 16,16-12-59-16,14-10-272 16,6-25-570-16,9 2 0 15,7-11 0-15,5-4 0 16</inkml:trace>
  <inkml:trace contextRef="#ctx0" brushRef="#br0" timeOffset="4015.68">14172 4858 182 0,'0'0'26'0,"0"-2"6"15,0 1 4-15,0-2 1 16,0 2 4-16,0 1 18 15,0-2 17 1,0 2 8-16,0 0 13 0,0-1 0 16,0 1-2-1,0 0 5-15,0 0 10 16,0 0 11-16,0 0 8 16,0 0-12-16,0 0-14 15,0 0-6-15,0 0-10 16,0 0-7-16,0 0 1 15,0 0 4-15,0 0 5 16,0 0-1-16,0 0 4 16,-3 0 9-16,-2 1 7 15,-2 4 7-15,-1 2 0 16,-1 2-3 0,0 4-8-16,-1-3-16 15,0 2-11-15,3 1-6 16,-2-1-12-16,0-1-14 15,3 2-10-15,-2-1-6 16,-1 1 3-16,3-2 0 16,2 2 0-16,-5-1-2 15,2 1-6-15,2-5-7 16,0-1-3-16,2-3 1 16,2 0-1-16,1-1-3 15,0-2-5 1,0 4-3-16,1-3 0 15,-1 0-1-15,0-1-2 16,2 2 1-16,4-3 2 16,2 0 0-16,8 0-1 15,5 0 2-15,3 0 0 16,3 0-1-16,2 0-1 16,-1 0 1-16,7 0 0 15,-8 0 0-15,3 0 0 16,-1 0-2-16,1 0 0 15,-5 0-2 1,8 0 2-16,-2 0 0 16,0 0 0-16,2 0-1 15,0 0 0-15,1 0-1 16,0 0 2-16,-3 0-1 16,3 0 0-16,-1 0 1 15,-2 0-2-15,1 0 0 16,3 0-1-16,-1 0 2 15,4 0 1-15,5 0 1 16,0 0-3-16,3 0 0 16,1-1-1-1,0 1 1-15,-2 0 0 16,1-3 0-16,-2 1 0 16,0 1 0-16,-4 0-2 15,1-2-1-15,-2 3 2 16,0-2-1-16,-1-2 3 15,0 2-1-15,-1 0-1 16,4 1 1-16,0-2 1 16,-1-1-2-16,2 1 2 15,-1-1 1-15,0 0-1 16,-6 0 1 0,0 2-2-16,-3-2 0 15,-2 0 0-15,0 0 1 16,-1-1 0-16,1 1 1 15,-2 1-2-15,0 1 0 16,0-1 1-16,2 3 0 16,4-2 1-16,0 1 0 15,-3 1 2-15,2 0-1 16,-4-1 0-16,1 1-1 16,-5 0 1-16,-1 0 1 15,-2 0 0 1,-4 0-1-16,2 0 0 15,-5 0 1-15,-2 0-3 16,-2 0 2-16,-4 0-1 16,-2 0 1-16,-2 0 0 15,0 0 1-15,0 0-1 16,0 0 5-16,0 0 2 16,2 0 2-16,0 0 1 15,4 0 2-15,-2 0 1 16,6 0 2-16,-1 0 1 15,2 0 1 1,2 0 0-16,1 0 0 16,-1 0-5-16,1 0-2 15,-7 0-2-15,4 0 1 16,-2 0-1-16,0 0 0 16,0 0 0-16,5 0 5 15,-1 0 9-15,-2 0 3 16,2 0 6-16,-4 0 8 15,-4 0 18-15,0-2 13 16,-4 1 3-16,-1 0 2 16,0-4 1-16,1-1-4 15,-4 0-5-15,3-2-3 16,-3-4-4 0,4 3-7-16,-4-1-19 15,0-1-13-15,3 4-3 16,-3 0-3-16,3-2-7 15,0 1-2-15,-2 0-10 16,3 1-47-16,1 1-150 16,9-4-267-16,-7 3-374 15,7 1 0-15,-4-4 0 16,-7-3 0-16</inkml:trace>
  <inkml:trace contextRef="#ctx0" brushRef="#br0" timeOffset="7550.95">9956 5530 1393 0,'0'0'1'0,"-5"0"16"16,4 0 28-1,-1 0 27-15,2 0 17 16,0 0 8-16,0 0 9 16,-1 0 6-16,1 0 9 15,0 0 10-15,0 0 1 16,0 0 21-16,-5 5 8 15,-2 3-18-15,-7 10-9 16,-7 6-1-16,-8 6-3 16,-1 9 4-16,0-2-6 15,-1 2-4-15,2-3-3 16,4 2-36 0,-1-7-35-16,1 1-8 15,3-4-8-15,1-5-6 16,2-1-6-16,2-7-8 15,1-4-4-15,2-3-2 16,-1-2-3-16,0-1-1 16,-5-3-1-16,-2-1-2 15,-4-1-1-15,-6 0-1 16,-5 0-2-16,-2-1-2 16,-8 1 2-16,-4 0-2 15,-2-1 0 1,-4 0 0-16,-1-3-1 15,0 0 2-15,1 0 1 16,3-1-1-16,-2-1 1 16,4-1 1-16,-1 3 2 15,-1-2 0-15,1 2-1 16,0 1 2-16,2 3 1 16,3-1-2-16,0 1 1 15,4 0 1-15,0 0-1 16,1 0-1-1,-2 0-1-15,-3 0 2 16,4 0 0-16,-3 0-1 16,2 1 2-16,-1 1-1 15,-1-2-1-15,0 0 1 16,-1 1 1-16,-3-1 0 16,0 0-1-16,4 0 0 15,-3-1 0-15,3 1 1 16,3-3-1-16,0 1 1 15,3 0 1-15,-2 0-1 16,3 0-1-16,-1 2 1 16,3 0 0-1,-3-2-1-15,-1 2-1 0,1 0 1 16,-1 0-1 0,-3 0 0-16,0 2-1 15,-3-1 1-15,-1 0 1 16,0 3 0-16,0-2-1 15,0 1 0-15,-1-1 2 16,3-1-1-16,1 1 0 16,-2-2 0-16,3 2-1 15,-2-2 1-15,2-2 0 16,-4 2 0-16,0 0 0 16,-2 0 0-1,1 0-1-15,-3-2 1 16,1 2 0-16,2 0 0 15,0-1 0-15,5 1-1 16,-1 0 0-16,3 0 1 16,3-1-2-16,1 1 2 15,-2-1 0-15,0-1-1 16,-2 2 0-16,0-1-2 16,-3 1 2-16,-1-2-1 15,1 2 0-15,-3 0-1 16,-2 0 2-16,2 0 0 15,-1-2-1 1,-1 2 1-16,-2-2-1 16,2 2 1-16,1 0-1 15,-4 0 1-15,4 0 1 16,-2 0-2-16,-1 0 2 16,-1 0-2-16,4 0 1 15,-4 0 0-15,1 2 1 16,2 0 0-16,0 1 0 15,3 1-2-15,-2 1 2 16,2-1-1-16,0-1 0 16,-2-2 1-16,5 2 0 15,-2 1 0 1,2-4-1-16,-1 0 0 16,0 1 0-16,1 2 1 15,3-3-1-15,-1 0 2 16,-1 2-2-16,3-2 0 15,-4 0 2-15,1 0-2 16,-2 0 1-16,-1 0 2 16,-1 0-3-16,1 0 3 15,1 0-2-15,5 0 1 16,2 0-1 0,1 0 2-16,5 0-1 15,-3 0 0-15,1 0 2 16,2 2-1-16,1-2 2 15,1-2 3-15,-1 2 1 16,2 0 5-16,0 0 4 16,0 0-1-16,-2 0 5 15,2 0-2-15,-3 0 2 16,0 0-1-16,0 0 2 16,0-2-2-16,-3-1 1 15,0 0 0 1,-1-2 2-16,-2 4 2 15,0-2 0-15,5 0 1 16,1 2 0-16,2-1 1 16,3 0-1-16,1 1-1 15,1 0-1-15,3 1-4 16,-2-1-4-16,2-1 0 16,1-1 0-16,2 3 0 15,-4-4-1-15,5 2 0 16,-1 0 0-16,-1 1-1 15,3-2 1 1,0 0-2-16,0 1 0 16,1-1-3-16,-2 0-2 15,3 1 5-15,-3-2 1 16,0 2 3-16,-1-4 2 16,-1 1 4-16,0 0 5 15,-2 2 3-15,4-3 1 16,-4-2 3-16,3 2-4 15,1 1-2-15,1-1-4 16,-2 0 0 0,5 0-4-16,3 3-7 15,-1-1-3-15,-1 0-3 16,2-3 1-16,-1 6-2 16,2-6 1-16,-4 4 0 15,4 2 1-15,-5-1-2 16,1-3-2-16,-3 0 4 15,1 3-1-15,1-3-3 16,-1 3 0-16,4-1 0 16,-4 0 5-16,4 0 5 15,2 0 4 1,0-1 4-16,1-1 2 16,7 1 0-16,-2 0 3 15,2 2 6-15,0-2-1 16,3 4 0-16,-3-2-6 15,3 0-8-15,-1-1-4 16,1-1-8-16,-2-3-2 16,2 4-28-16,0-2-73 15,0-1-99-15,3 2-125 16,9-3-169-16,8-7-394 16,5 6 0-16,7-2 0 15,6-4 0 1</inkml:trace>
  <inkml:trace contextRef="#ctx0" brushRef="#br0" timeOffset="8922.54">10212 5556 168 0,'0'-5'65'15,"0"3"29"-15,-3-1 23 16,3 0 14-16,-4 3 12 15,3 0 19-15,-1 0 24 16,1 0 21-16,-2 0 18 16,0 0-8-16,3 0-4 15,-3 0-15 1,2 0-16-16,1 0-6 16,0 0-7-16,-2 0-11 15,7 0-14-15,6-3-9 16,12 2-14-16,15-3-24 15,9-2-21-15,7-5-13 16,3 1-7-16,-6 3-7 16,-3 0-6-16,-1 3-26 15,-8 2-57-15,-3-1-116 16,-1-3-138 0,-11 0-330-16,-7 1 0 15,-9 2 0-15,-9-5 0 16</inkml:trace>
  <inkml:trace contextRef="#ctx0" brushRef="#br0" timeOffset="9202.68">10517 5358 2330 0,'2'0'-3'16,"4"0"17"-16,6 0 23 15,6 3 20-15,0 4 10 16,2 7 9 0,-4 6 9-16,-8 2 9 15,-5 4 7-15,-6 3 11 16,-5-4-4-16,-8 0-17 16,2-6-30-16,-6-2-71 15,4-3-95-15,4-8-114 16,9-3-360-16,0-2 0 15,3-1 0-15,6-1 0 16</inkml:trace>
  <inkml:trace contextRef="#ctx0" brushRef="#br0" timeOffset="9580.89">10889 5267 2383 0,'0'0'33'16,"0"0"60"-16,0 10 25 16,-6 9 16-16,-4 9 16 15,0 9 6-15,3 4 5 16,1-4 3-1,3-3 1-15,6-9-5 16,6-6-23-16,5-7-59 16,7-9-23-16,9-6-21 15,0-9-22-15,0-9-13 16,-5-6-23-16,-6-2-26 16,-9-3-48-16,-6 1-95 15,1 0-128-15,-3-1-348 16,1 10 0-16,3 7 0 15,2 0 0-15</inkml:trace>
  <inkml:trace contextRef="#ctx0" brushRef="#br0" timeOffset="9941.04">11303 5242 2236 0,'-27'2'36'16,"-12"6"46"-16,0 0 31 15,-2 5 11-15,17 3 9 16,13 2 7 0,5 2 11-16,9 3 7 0,8 2 10 15,1 2-6 1,0-3-24-16,0 1-43 15,-3-7-32-15,-6-1-4 16,-1-3-5-16,-5-4-5 16,-7-2-12-16,-9-1-21 15,-2-2-39-15,-6 0-48 16,4-1-83-16,14-4-162 16,12-3-374-16,2 2 0 15,8-2 0-15</inkml:trace>
  <inkml:trace contextRef="#ctx0" brushRef="#br0" timeOffset="10639.86">11346 5343 1990 0,'0'0'-10'15,"0"0"5"-15,0-1 16 16,0 1 7-16,0 0-1 16,0 0 2-16,0 0 4 15,0 0 24-15,0 1 24 16,0 4 34-16,0-1 19 15,0-1 14 1,-3 4 4-16,-1-1 6 16,-3 3 9-16,1-1 6 15,-1 1-1-15,3 1-15 16,-2 0-21-16,0 0-23 16,5-4-17-16,-2 2-19 15,1-4-20-15,2 2-14 16,2-4-18-16,-2 2-27 15,0-3-40-15,0 1-66 16,0-2-90-16,1-2-123 16,2-3-313-1,0 3 0-15,-3-2 0 16,0-1 0-16</inkml:trace>
  <inkml:trace contextRef="#ctx0" brushRef="#br0" timeOffset="13973.9">11124 5423 750 0,'0'0'38'0,"0"0"24"16,0 0 31-16,0 0 22 15,0 0 14-15,0 0 17 16,0 0 25-16,0 0 31 16,0 0 21-16,0 1 1 15,0 4 11 1,-9 1-18-16,0 2-29 16,-4 3-20-16,2-1-16 15,-2-1-27-15,9-6-78 16,1 1-124-16,3-4-123 15,9-1-401-15,-4 1 0 16,4 0 0-16,3-4 0 16</inkml:trace>
  <inkml:trace contextRef="#ctx0" brushRef="#br0" timeOffset="14296.12">11337 5364 2364 0,'-4'0'48'0,"-3"4"57"16,-4 5 29-16,-4 4 11 16,-2 7 6-16,2 2 4 15,9 0 1-15,2-3 0 16,2-4 4-1,4-5-12-15,7-7-34 0,6-3-64 16,9-5-52 0,9-8-45-16,1-2-42 15,0-5-56-15,-9-4-68 16,-6-1-81-16,-3 3-70 16,-7-1-182-16,-6 9 0 15,-1 4 0-15,-2 7 0 16</inkml:trace>
  <inkml:trace contextRef="#ctx0" brushRef="#br0" timeOffset="14971.06">11518 5327 1460 0,'0'3'132'15,"0"2"27"1,-1 3 17-16,-1 2 8 16,2 1 4-16,-1-1 1 15,1-4 1-15,3 0 1 16,5-6-3-16,6 3-106 15,6-6-48-15,0 0-26 16,-1-1-13-16,-4 0 13 16,-8-2 16-16,-4 2 27 15,-4 3 29-15,-11 6 28 16,-3 6 21-16,-5 7 21 16,4-2 7-16,-1 3 2 15,13-1-1-15,8-8-22 16,16-3-34-1,13-7-61-15,8-7-51 16,11-12-43-16,1-8-29 16,-11-5-15-16,-6-9-2 15,-10-2-2-15,-7-1-1 16,-7 4 19-16,-4 10 26 16,-2 6 47-16,-9 12 74 15,-8 12 39-15,-13 15 29 16,0 10 12-16,-9 10 0 15,6 5 2-15,6 4-1 16,15-4-20 0,3-6-15-16,9-8-29 15,9-5-84-15,8-7-63 16,7-7-51-16,10-3-26 16,5-7-17-16,1-4-29 15,-1-2-8-15,-6-3 1 16,-6-6 4-16,-4 2 17 15,-7 0 38-15,-8 1 61 16,-8 6 52 0,-5 2 34-16,-1 4 22 15,0 3 32-15,0 0 7 16,0 0-1-16,0 0-1 16,0 0-1-16,0 0-19 15,0 0-56-15,4 0-78 16,4 0-112-16,4 0-109 15,29-2-322-15,-24 0 0 16,2 0 0-16,-7-1 0 16</inkml:trace>
  <inkml:trace contextRef="#ctx0" brushRef="#br0" timeOffset="15242.9">11981 5307 2360 0,'-4'4'64'16,"3"0"55"-16,-1 5 25 16,9 0 7-16,18-2 1 15,8 1 0-15,9-3-5 16,8-1-17-16,-2-1-31 16,-9-3-63-16,-9 0-70 15,-10 0-74-15,-11 0-55 16,-6 0-47-16,-3 0-75 15,-3-3-77-15,-3 0-116 16,0 2 0-16,-5 0 0 16,1-1 0-1</inkml:trace>
  <inkml:trace contextRef="#ctx0" brushRef="#br0" timeOffset="16345.15">12237 5229 2247 0,'7'-8'22'15,"9"-1"42"-15,4-1 19 16,4 0 10 0,1 5 8-16,-4 3 7 15,-7 4 8-15,-6 8 14 16,-5 5 5-16,-8 8 2 15,-9 4-8-15,-8 5-38 16,-4-2-16-16,-2 0-9 16,5-2-9-16,0-7-10 15,9 0-28-15,3-6-59 16,5-4-78-16,3-4-83 16,3-4-74-16,0-3-49 15,0 0-29 1,-3-3 18-16,-1 0 48 0,4-1 68 15,-2-2 59 1,1-2 95-16,8 1 114 16,5-3 105-16,10 2 68 15,12 0 48-15,8-2 18 16,10 2-45-16,2-2-63 16,-2 0-73-16,-6 2-43 15,-9 1-45-15,-16 1-34 16,-11 4 1-16,-8 0 18 15,-13 2 26-15,-8 0 30 16,-8 4 54 0,-5 1 45-16,2-1 19 15,7 1 0-15,10 1-1 16,8-2-7-16,8 2-25 16,8-2-34-16,7-2-53 15,10 1-48-15,5-3-42 16,4 0-42-16,-1 0-15 15,-4-1 4-15,-9 1-3 16,-3 0 0-16,-8 0 2 16,-6 0 20-16,-4 0 33 15,-1 0 26 1,-1 0 13-16,-1 0 15 16,2 0 3-16,2 0-1 15,1 3-3-15,9-2-18 16,8-1-25-16,4 3-36 15,5-3-13-15,-2 0 0 16,-4-3 5-16,-10 3 17 16,-4 0 22-16,-7 0 14 15,-3 0 12-15,0 0 26 16,0 0 21-16,3 4 23 16,4-4-7-1,13 0-29-15,8 0-43 16,10 3-45-16,2-6-28 15,-5 3-5-15,-9 0 36 16,-14-1 36-16,-9 1 31 16,-2 0 40-16,-5 0 43 15,-5 1 47-15,2-1 48 16,0 3 25-16,1 2 7 16,6-4-14-16,13 2-79 15,9-3-93-15,8 0-58 16,5 0-44-1,2-4-33-15,-4-4-16 16,-11 1 5-16,-9-1 45 16,-7 0 43-16,-3 2 22 15,-3 2 40-15,0 2 47 16,2 2 30-16,-2 0 10 16,4 2-1-16,1 2-19 15,2 3-100-15,4 3-191 16,9-6-288-16,-10 4-349 15,-4 0 0-15,-5-8 0 16,-8-4 0-16</inkml:trace>
  <inkml:trace contextRef="#ctx0" brushRef="#br0" timeOffset="16504.32">13211 5039 3622 0,'-1'-11'38'15,"-3"1"6"-15,-6 7 4 16,-5 5-10-16,2 11-113 16,4 10-255-16,-2 10-347 15,7 2 0-15,9-2 0 16</inkml:trace>
  <inkml:trace contextRef="#ctx0" brushRef="#br0" timeOffset="16904.16">11750 5771 4341 0,'-3'0'35'15,"3"0"68"-15,24-1 64 16,24-2 23-1,43-7 34-15,44-2 18 16,48-2 5-16,25-3 4 16,18 2-46-16,1 2-95 15,-5 4-169-15,-12-5-365 16,-31-11-702-16,-24 1 0 16,-28-2 0-16,-35-6 0 15</inkml:trace>
  <inkml:trace contextRef="#ctx0" brushRef="#br0" timeOffset="36082.39">9746 6132 215 0,'-1'-2'35'16,"-1"2"15"-16,2 0 19 16,-1-1 16-16,1 0 18 15,0 1 10-15,0-2 8 16,0-1 2-16,0 0 11 16,0-1-3-1,0 2-2-15,0-2-11 16,0-2-14-16,0 3 12 15,1-3 4-15,-1 2 10 16,3-2 9-16,-1 1 16 16,1 1 13-16,2 0-2 15,-2 0 11-15,0 0 15 16,0 1 10-16,-3 0-19 16,1 2-14-16,-1 1-7 15,0 0 2-15,0 0 0 16,-3 1-13-1,0 2-17-15,0 2-18 16,0-1-22-16,0 0-16 16,3-2-4-16,6-2-5 15,14 0-11-15,11-4-32 16,15-7-57-16,15-7-65 16,11-5-64-16,1-9-136 15,4-5-159-15,-10 3-284 16,-11 4 0-16,-10 6 0 15,-11 0 0-15</inkml:trace>
  <inkml:trace contextRef="#ctx0" brushRef="#br0" timeOffset="36706.03">11741 5865 1778 0,'0'0'93'0,"0"0"30"15,0 0 23-15,0 0 19 16,0 0 26-16,-3 1 20 15,-8 3 19-15,-1 5 7 16,-4 0 16-16,-2 5-40 16,6-1-36-16,6-2-23 15,3-6-19-15,9-3-9 16,16 0-28-16,17-6-66 16,22-4-82-16,21-5-97 15,13-4-150 1,5-9-476-16,-19 7 0 15,-18 2 0-15,-19 6 0 16</inkml:trace>
  <inkml:trace contextRef="#ctx0" brushRef="#br0" timeOffset="38122">5401 6689 1978 0,'-3'0'-2'16,"0"0"23"-16,-1 0 23 16,1 0 11-16,3 0 8 15,1 0 9-15,-1 0 11 16,0 0 9-16,5 0 16 15,5 0 26-15,11 0 17 16,14 0 0-16,19 0-11 16,15-1 3-16,20-3 3 15,20 0 5-15,20-3 0 16,14 3-4 0,14 1-11-16,5-1-16 15,-1 4-23-15,-1 2-22 16,-8 0-17-16,-12 5-24 15,-20 1-42-15,-21 6-65 16,-23 1-123-16,-19-1-174 16,-24-7-370-16,-13 7 0 15,-11-2 0-15,-12-5 0 16</inkml:trace>
  <inkml:trace contextRef="#ctx0" brushRef="#br0" timeOffset="48394.35">13513 6414 550 0,'0'-2'68'0,"0"-1"30"15,0 1 20-15,0 1 12 16,0 1 10-16,0 0 11 16,0 0 12-16,0 0 14 15,0 0 14 1,0 0-18-16,-3 0-2 16,3 0-4-16,0 0-3 15,-4 0-1-15,4 0-1 16,0 0 0-16,0 0-5 15,0 0-7-15,0 0-16 16,0 0-21-16,4-1-26 16,3-1-26-16,6-2-15 15,8 0-13 1,6 1-10-16,8-4-7 16,7 0-6-16,11-1-7 15,12 2 2-15,9-1 0 16,10 1 1-16,8 2-3 15,6 2 1-15,4 0 0 16,0 2-1-16,-1 2-5 16,-5 2-1-16,-1 4-6 15,4 3-6-15,2 6-3 16,0 4-4-16,4 1-4 16,-1 1-10-16,-4 6-4 15,-5-4 1-15,-8 1 1 16,-6 2 2-16,-9 0 5 15,-8 4 7-15,-10 0 3 16,-13 4 3-16,-13 1 11 16,-16 2 8-1,-9 2 8-15,-12 1 8 16,-15 0 15-16,-5 1 5 16,-9-5 6-16,-9 3 6 15,-3-7 3-15,-1-2 3 16,0-6-2-16,5-1 3 15,6-5-6-15,5-5-19 16,4-8-36-16,5-3-75 16,6-1-127-16,5-6-159 15,5-1-284 1,2 0 0-16,5-5 0 16,3-6 0-16</inkml:trace>
  <inkml:trace contextRef="#ctx0" brushRef="#br0" timeOffset="48862.08">15185 6921 2568 0,'0'-1'-9'0,"0"0"25"15,0-1 24-15,0 1 29 16,-4 1 54-16,-3 5 23 16,-11 9 27-16,-6 11 21 15,-12 10 15-15,-11 11 36 16,-3 4 3-16,-2 0-18 15,0-4-19-15,3-2-29 16,8-7-51 0,5-5-25-16,12-9-36 15,11-3-32-15,10-9-26 16,6-5-19-16,18-4-15 16,18-4-7-16,13-5-2 15,18-3-4-15,8-1-4 16,-6-2-12-16,-12 6-39 15,-9-1-42-15,-16 4-78 16,-6 1-151-16,-13-3-438 16,-2 5 0-1,-10 2 0-15</inkml:trace>
  <inkml:trace contextRef="#ctx0" brushRef="#br0" timeOffset="54200.94">6329 8044 677 0,'0'-1'5'15,"0"1"20"-15,0-2 20 16,0 2 16-16,0 0 15 15,0 0 18-15,0 0 18 16,0 0 15-16,0 0 20 16,0 0 33-16,0 0 23 15,0 2 7-15,0-1-2 16,0 0-2-16,0 1 3 16,0 1 4-16,0-1-1 15,0 5 0 1,-6 2-8-16,-2 1-15 15,-1 5-20-15,0-1-17 16,3-5-12-16,3 0-20 16,3-6-11-16,7 0-12 15,16-12-23-15,19-10-34 16,22-11-65-16,23-15-68 16,15-11-72-16,14-9-106 15,6-2-173-15,-11 8-259 16,-11 4 0-1,-16 10 0-15,-26 9 0 16</inkml:trace>
  <inkml:trace contextRef="#ctx0" brushRef="#br0" timeOffset="59157.96">11610 8612 1510 0,'0'0'98'15,"0"0"28"-15,0 0 20 16,0 0 18-16,0 0 13 15,3 0 18-15,-3 0 23 16,0 0 22-16,0 0 21 16,0 0-16-16,0 0 7 15,-6 6-6-15,-3 8-9 16,-6 7-6-16,-9 5-1 16,0 9-15-1,-2-6-18-15,8-1-14 16,5-6-26-16,8-10-41 15,10-8-40-15,18-10-25 16,24-12-14-16,19-20-27 16,20-10-40-16,12-12-67 15,0-1-78-15,-6-2-99 16,-7 2-138 0,-6 0-514-16,-16 12 0 0,-10 3 0 15</inkml:trace>
  <inkml:trace contextRef="#ctx0" brushRef="#br0" timeOffset="76533.21">6113 10481 850 0,'0'0'-8'16,"0"0"5"-1,0 0 10-15,-1 0 7 16,1 0 11-16,0 0 9 16,0 0 15-16,0 0 15 15,0 0 19-15,0 0 30 16,0 0 23-16,-2 1 18 16,2-1 12-16,-1 2 8 15,1 0 8-15,0-2 5 16,0 0 5-16,1 3 3 15,-1-3-7 1,0 0-10-16,0 0-14 0,0 0-14 16,0 0-8-1,0 0-2-15,-1 0 2 16,-1 1-4-16,-4 4-10 16,-3 2-12-16,-4 2-1 15,0 2 0-15,0 1-3 16,6-1-7-16,0-5-19 15,6-2-26-15,1-2-12 16,8-2-5 0,16-11-15-16,18-7-45 15,20-13-82-15,25-9-93 16,17-16-132-16,22-11-166 16,-4 3-248-16,-4 1 0 15,-15 1 0-15</inkml:trace>
  <inkml:trace contextRef="#ctx0" brushRef="#br0" timeOffset="78893.38">7310 11211 1444 0,'0'0'0'0,"0"-2"7"16,0 2 11-16,0 0 15 15,0 0 19-15,0 0 23 16,0 0 26-16,0 0 29 15,0 0 38 1,0 0 37-16,0 0 24 16,0 0 17-16,-2 0 15 15,-2 3 5-15,-5 5 1 16,-8 2-8-16,-1 8-9 16,-6 1-15-16,8-2-38 15,5-3-45-15,5-6-19 16,14-6-17-16,17-8-28 15,22-10-22-15,28-14-44 16,32-12-93 0,34-16-129-16,19-11-225 15,3-13-439-15,-4 10 0 16,-17 4 0-16,-27 5 0 16</inkml:trace>
  <inkml:trace contextRef="#ctx0" brushRef="#br0" timeOffset="82326.39">4982 12219 174 0,'0'-2'6'15,"-2"2"7"-15,1-3 5 16,-1 0 7-16,0 0 15 16,2 0 12-16,0 2 6 15,0 1 8-15,0 0 6 16,0 0 9-16,0 0 12 15,0 0 13-15,0 0 8 16,0 0 6 0,0 0-3-16,0 0 0 15,0 0 1-15,0 0 2 16,0 0 4-16,0 0 0 16,0 1-11-16,0-1-8 15,0 0 0-15,0 0-3 16,0 0 3-16,0 0 2 15,0 2 8-15,0-2 9 16,0 1 0-16,0 2 2 16,0-3 0-16,-1 3 2 15,1-2-2 1,-2-1-2-16,-1 2-11 16,-4-2-12-16,-2 4-7 15,-3 3-6-15,-2 1 4 16,1 3 2-16,-3 0 6 15,3 0 3-15,4 0-2 16,4-4-8-16,-1-2-9 16,5-1-13-16,2-3 1 15,10-6-11-15,15-4-19 16,19-12-26 0,20-9-75-16,28-19-92 15,21-6-136-15,19-12-556 16,-4 7 0-16,-13 3 0 15,-18 8 0-15</inkml:trace>
  <inkml:trace contextRef="#ctx0" brushRef="#br0" timeOffset="84161.13">5302 12303 306 0,'0'-2'53'16,"0"1"6"-16,0-1 13 15,0 1 23-15,0 1 22 16,0 0 27-16,0-1 22 16,0 2 23-1,0-2 17-15,0 1-24 16,0 0 3-16,-3 0 15 15,3 0-1-15,0 0-17 16,0 0-18-16,0 0-28 16,0 0-28-16,0 0-14 15,6 0-10-15,3 1 5 16,12 0-11-16,8 1-14 16,10-1-8-16,9 1-6 15,3-2-2-15,5-3 0 16,0 0 7-1,-4 0-10-15,-5-1-11 16,-4-3-17-16,-6 2-25 16,-10 2-33-16,-9-1-40 15,-8 0-35-15,-5 4-24 16,-4-2-24-16,-1-1-37 16,0-1-35-16,-3-3-18 15,-1-2-2-15,-5-1 10 16,0 0 27-16,-5-1 36 15,1 4 35-15,1 1 24 16,-2-2 24-16,5 3 40 16,0 0 46-16,0 0 31 15,2 1 22 1,2 0 20-16,2 2 21 16,3 1 17-16,-3 1 17 15,3 0 21-15,0 0 17 16,0 0 8-16,0 0 19 15,3 0 15-15,0 0-1 16,5 1-15-16,5 3-17 16,1 0-13-16,5 3-10 15,-2-2-17-15,-1 4-15 16,-5-3 1 0,-3 1-13-16,-4 3-12 15,-3 2-8-15,-6 1 3 16,-3 5 2-16,-4 1 4 15,-3-1-3-15,-5 0-5 16,1-4-4-16,6-1-27 16,5-4-50-16,2-2-99 15,4-4-149-15,4-4-124 16,2-15-287-16,3 13 0 16,4-5 0-16,0-3 0 15</inkml:trace>
  <inkml:trace contextRef="#ctx0" brushRef="#br0" timeOffset="85192.03">5245 12479 1070 0,'-5'0'34'0,"2"0"19"16,0 0 8-16,-1 0 7 15,4 0 3 1,0 0 8-16,0 0 18 0,0 0 32 15,12 3 27 1,9 1 12-16,10 2 6 16,16 0 3-16,18 0-1 15,18-3-1-15,13-2-5 16,11-1-10-16,6-4-39 16,6-2-101-16,-2 1-173 15,-13-12-448-15,-17 12 0 16,-19 2 0-16,-25-2 0 15</inkml:trace>
  <inkml:trace contextRef="#ctx0" brushRef="#br0" timeOffset="91499.23">4572 12643 252 0,'0'0'-18'0,"0"0"0"15,0 0 6-15,0 0 3 16,0 0 2 0,0 0 2-16,0 0 6 15,0-1 7-15,2 1 8 16,-2 0 28-16,0-1 18 15,0 1 13-15,1 0 4 16,-1 0 3 0,0 0 6-16,0 0 6 15,0 0 4-15,0 0 1 16,0 0 1-16,0 0-1 16,0 0-4-16,2 0-4 15,-2 0 1-15,0 0 6 16,0 0 2-16,0 0 6 15,0 0 2-15,0 0 11 16,0 0 8-16,0 0 6 16,1 0 2-16,-1 0 4 15,0 0 2 1,0 0 1-16,0 1-1 0,0 0-10 16,0 3-7-1,0 0-14-15,0 5-16 16,0 3-11-16,-1 5-7 15,1 5-8-15,-3 3-3 16,3 2-5-16,-2 3-5 16,2 1 3-16,0 5 13 15,2 3 10-15,-1 4 11 16,2 4 9-16,6 0 1 16,5 3 1-16,5-2-9 15,1-4-4-15,7-7-7 16,0-3-4-1,5-8-16-15,-1-4-11 16,4-8-13-16,-2-6-12 16,2-2-7-16,-4-3-8 15,1-3-2-15,-2-3-4 16,-6 2 3-16,-5-4-6 16,-3 3-12-16,-3-4-24 15,-4 2-47 1,-1 0-41-16,-4 0-40 15,2-3-66-15,-3-3-86 16,0-6-91-16,0-1-80 16,-1-13-140-16,-2 11 0 15,-2 1 0-15,-1 5 0 16</inkml:trace>
  <inkml:trace contextRef="#ctx0" brushRef="#br0" timeOffset="91814.57">4974 13111 1250 0,'0'0'69'0,"0"-4"10"16,0 4 33-16,0-1 60 16,1 1 40-16,6 5 20 15,3-1 14-15,5 5 10 16,6 7 4 0,3 3-49-16,-3 1-12 15,2 1-6-15,-7 1-23 16,-5-3-46-16,-2 1-19 15,-6 1-5-15,-1 1-4 16,-7-2-6-16,-4 2 0 16,-2 0-4-16,-5 0-2 15,-5-5-7-15,1 4-35 16,1-6-64-16,2-1-82 16,2-2-143-1,9-4-177-15,-2-3-327 16,7-2 0-16,4-6 0 15,3-4 0-15</inkml:trace>
  <inkml:trace contextRef="#ctx0" brushRef="#br0" timeOffset="93205.62">5903 12868 1484 0,'0'0'7'0,"0"0"22"15,0-1 19-15,0 1 25 16,0 0 17-16,0 0 17 16,0 0 25-16,0 0 30 15,0 0 39-15,0 1 42 16,0 5 15-16,0 5-2 15,4 4-2 1,-4 9-7-16,0 5-10 16,0 2-15-16,0 0-21 15,0-2-33-15,0 1-44 16,0-5-58-16,0-4-69 16,0-1-63-16,0-5-76 15,0-4-86-15,3-2-79 16,0-6-91-16,11-6-295 15,-4-2 0-15,-1 1 0 16</inkml:trace>
  <inkml:trace contextRef="#ctx0" brushRef="#br0" timeOffset="93604.48">5951 12914 1631 0,'3'-1'26'16,"0"1"55"-16,4-2 54 16,7 2 44-16,-5 0 32 15,6 5 33 1,3 3 27-16,0 2 19 15,-1 6 10-15,4 4 1 16,-2 1-21-16,-1 3-55 16,-1-4-57-16,0-2-44 15,-4-2-50-15,-2-3-62 16,2-3-58-16,-4-3-62 16,2-3-60-16,2-3-81 15,1-6-72-15,-5-2-72 16,3-6-58-1,-6-5-112-15,-3 4 0 16,0-5 0-16,-3 7 0 16</inkml:trace>
  <inkml:trace contextRef="#ctx0" brushRef="#br0" timeOffset="93873.47">6210 12738 1768 0,'-3'-9'43'15,"0"-2"54"-15,0 0 44 16,-2 1 26-16,5 2 13 16,0 7 33-1,0 2 47-15,0 10 31 16,0 8 17-16,0 11-12 16,2 13-21-16,-2 4-55 15,1 3-44-15,1-5-37 16,1-3-45-16,1-7-86 15,8-5-92-15,0-6-108 16,8-10-125-16,5-8-141 16,1-17-267-16,0 6 0 15,1-8 0-15</inkml:trace>
  <inkml:trace contextRef="#ctx0" brushRef="#br0" timeOffset="94316.56">6494 12850 2531 0,'-7'-1'46'15,"-1"1"57"-15,-3-2 49 16,-5 0 49-16,1 7 42 16,-5 11 26-16,2 7 19 15,2 5 12-15,5 11-2 16,2 0 2-1,6-2-46-15,2-8-59 16,5-4-49-16,8-7-57 16,0-11-56-16,5-3-49 15,4-4-40-15,0-9-29 16,-8-6-11-16,-2-9-1 16,-6-3-1-16,-4-4 8 15,-1 2 2-15,0 6 19 16,0 10 29-16,0 3 39 15,0 7 31 1,0 4 26-16,0 11 18 16,0 8 6-16,0 10 0 15,3 4-7-15,5 4-5 16,2-5-38-16,1-1-69 16,3-7-92-16,2-3-109 15,-3-12-127-15,12-6-518 16,-9-2 0-16,-1-10 0 15,-3-4 0-15</inkml:trace>
  <inkml:trace contextRef="#ctx0" brushRef="#br0" timeOffset="94499.67">6699 12978 3355 0,'0'6'17'16,"0"2"10"-16,0 9 1 15,0 6-1-15,0 0-11 16,0 3-34-16,0-3-95 16,0-11-121-16,9-6-387 15,-8 0 0-15,-1-6 0 16</inkml:trace>
  <inkml:trace contextRef="#ctx0" brushRef="#br0" timeOffset="94638.86">6647 12836 2883 0,'-7'-14'-51'16,"4"-1"-81"-16,0-7-132 15,0 0-223-15,5 10 0 16,-1 4 0-16,1 1 0 16</inkml:trace>
  <inkml:trace contextRef="#ctx0" brushRef="#br0" timeOffset="94875.52">6813 12913 3664 0,'5'28'23'15,"1"5"16"-15,4 3 34 16,-1 5 28-16,-3-11 13 16,-1-12 4-16,1-6 0 15,-6-7-7-15,3-2 8 16,0-5-34-16,6-9-72 15,-1-4-92-15,8-9-146 16,-1-8-155-16,8-2-398 16,-13 9 0-16,-1 6 0 15,-4 11 0 1</inkml:trace>
  <inkml:trace contextRef="#ctx0" brushRef="#br0" timeOffset="95189.33">7001 12989 2085 0,'8'6'130'15,"2"2"28"-15,4-2 27 16,1 1 23-16,2-4 12 16,-1-2 7-16,2-2 1 15,3-3 0-15,2-8-6 16,-5-2-113-16,-2-6-50 16,-6-4-34-16,-7-4-32 15,-5 2-24-15,-1 3-15 16,-5 5 0-1,1 6 7-15,-5 8 17 16,0 6 24-16,-2 11 39 16,4 4 35-16,4 10 13 15,6 2 10-15,0 2 2 16,4 0-3-16,7-4-27 16,7-6-72-16,4 0-99 15,7-13-169-15,28-9-551 16,-22 1 0-16,-2-7 0 15</inkml:trace>
  <inkml:trace contextRef="#ctx0" brushRef="#br0" timeOffset="95426.57">7617 12726 4132 0,'0'10'40'0,"0"8"14"16,0 10 4-16,0 8 1 16,0 2-2-16,2 5-27 15,-2-8-58 1,4-5-70-16,5-8-117 16,2-9-147-16,12-9-383 15,-10-8 0-15,-3-7 0 16,-5-8 0-16</inkml:trace>
  <inkml:trace contextRef="#ctx0" brushRef="#br0" timeOffset="95830.95">7639 12781 2932 0,'0'-11'141'15,"0"-1"10"-15,0-1 5 16,0 3 25-16,4 6 23 16,2 2 2-16,5 5 2 15,2 6 0 1,-4 6 1-16,1 3-104 15,-7 5-38-15,-3 2-11 16,-3 2-7-16,0-8-26 16,0-2-30-16,-1-7-23 15,1-2-32-15,3-6-13 16,0-1-1-16,3-1 7 16,4 0 5-16,5 1 13 15,8 2 24 1,-1 7 13-16,7 2 17 15,-4 9 30-15,-9-2 49 16,-7 1 45-16,-2-2 16 16,-14 0 4-16,-7-6-6 15,-10-3-17-15,-8-2-27 16,-5-3-26-16,1-4-37 16,5-3-60-16,9-3-105 15,10-5-132-15,13-7-167 16,13-13-484-16,13 4 0 15,7-3 0 1,6 1 0-16</inkml:trace>
  <inkml:trace contextRef="#ctx0" brushRef="#br0" timeOffset="96346.94">7942 12842 4280 0,'0'11'33'16,"-3"0"28"-16,-3 6 18 15,6 1 0-15,0-8-8 16,-4-5-6-16,8-1-12 16,2-4-41-16,8-2-39 15,8-7-23-15,7-5-24 16,-1-4-27-16,-4-1-15 16,-9 1 8-1,-8 8 23-15,-4 0 32 16,-3 8 52-16,1 2 65 15,2 4 41-15,-2 5 14 16,4 1 2-16,1 5-1 16,-1 3-7-16,1-8-11 15,1-1-30-15,0-1-35 16,3-8-47-16,-1-6-37 16,1-6-8-16,1-10 3 15,-1-6 8-15,-2-3 22 16,-5 5 24-1,0 6 5-15,-3 7 39 16,0 11 48-16,0 17 27 16,-6 17 35-16,-3 16 91 15,-3 11 50-15,1 18 15 16,-5-3-33-16,5-5-37 16,-2-3-121-16,7-7-114 15,2-17-169-15,4-11-164 16,20-17-266-16,-2-15-526 15,6-13 0 1,2-14 0-16,-1-8 0 16</inkml:trace>
  <inkml:trace contextRef="#ctx0" brushRef="#br0" timeOffset="96655.62">8355 12974 4559 0,'7'2'-57'0,"2"0"-9"16,8 0-4-16,4-1-6 16,3-6-21-16,0-7-31 15,-6-3-19 1,-3-10 2-16,-9-6 6 0,-5 5 78 16,-7 0 51-1,-7 7 55-15,-5 11 43 16,-3 8 42-16,-6 8 43 15,-2 11 46-15,4 8 19 16,3 5-8-16,7 4-49 16,9 0-134-16,12-9-161 15,28-11-320-15,3-9-439 16,10-10 0-16,11-13 0 16,1-11 0-16</inkml:trace>
  <inkml:trace contextRef="#ctx0" brushRef="#br0" timeOffset="96927.77">8693 12632 6318 0,'-12'15'-48'0,"0"10"-1"16,3 9 4-16,0 11 1 15,13 3 8-15,6 0 6 16,0-2 3-16,-7-4 3 15,0-5-1-15,0-6 37 16,-5-6-20 0,-2-6-43-16,-5-7-86 15,-5-2-101-15,-2-7-136 16,2-9-149-16,-2-20-411 16,1 10 0-16,2-9 0 15,5-4 0-15</inkml:trace>
  <inkml:trace contextRef="#ctx0" brushRef="#br0" timeOffset="97975.18">9406 12426 4015 0,'-10'18'75'16,"-11"17"49"-16,-9 24 18 16,-12 21 17-16,-8 16 2 15,-1 10 1-15,1 2-21 16,5-5-56-16,6-8-129 15,13-10-262-15,4-10-636 16,8-10 0-16,4-17 0 16,10-17 0-16</inkml:trace>
  <inkml:trace contextRef="#ctx0" brushRef="#br0" timeOffset="99799.53">10075 12341 978 0,'0'-5'32'0,"0"2"31"0,-3-1 32 16,0 1 36 0,-3 2 35-16,1 1 28 15,-3 0 26-15,-2 0 30 16,-4 5 26-16,-6 7 29 16,-6 13 19-16,-6 12 9 15,-2 12-9-15,4 8-18 16,3 5-28-16,8 2-25 15,9-3-27-15,9-7-27 16,11-6-24-16,10-11-33 16,13-9-46-1,4-10-43-15,11-11-37 16,0-5-25-16,-2-8-12 16,-15-4 0-16,-8-2 2 15,-15-4-1-15,-8-3-6 16,-17-2 5-1,-7-1-2-15,-6 3 10 0,-5 7 15 16,-1 5 10-16,3 5 2 16,2 8-10-1,7 9-36-15,7 4-79 0,12 5-68 16,7 3-116 0,10-2-168-16,13-37-379 15,7 26 0-15,8-9 0 16,3-7 0-16</inkml:trace>
  <inkml:trace contextRef="#ctx0" brushRef="#br0" timeOffset="100128.83">10365 12507 3652 0,'0'-4'-16'16,"0"1"27"-16,0 0 58 15,0 10 52-15,0 11 16 16,0 14-1-16,0 11 2 16,0 10-12-16,0 0-30 15,0-2-42-15,0-8-43 16,0-9-104-16,0-11-179 15,2-13-172-15,1-18-301 16,-2-5 0-16,1-8 0 16,-1-12 0-1</inkml:trace>
  <inkml:trace contextRef="#ctx0" brushRef="#br0" timeOffset="100579.43">10316 12547 2417 0,'0'-15'89'16,"0"-4"15"-16,3 0 8 15,8-4 6-15,11 5 6 16,6 9 1-16,6 3 4 16,1 4 4-16,-5 7 0 15,-7 7-54-15,-6 7-28 16,-11 6-12-16,-3 7-4 16,-9 2-3-1,-7 0 0-15,-7-3 4 16,-3-3 3-16,-1-5 0 15,3-9 3-15,3-3-17 16,7-4-34-16,10-5-10 16,1-7 3-16,7-3 0 15,9-3-4-15,6 1-9 16,4 0 0-16,4 5 3 16,-3 7 16-16,-5 11 29 15,0 12 50 1,-6 12 4-16,-2 7 16 15,-7 2 40-15,-4-2 37 16,-10-6 28-16,-10-9 9 16,-9-7-5-16,-7-2-19 15,-9-10-15-15,-6-5-23 16,-2-3-14-16,13-8-71 16,4-4-132-16,7-3-136 15,17-6-159-15,10-16-176 16,4 3-325-16,14 3 0 15,7 0 0 1</inkml:trace>
  <inkml:trace contextRef="#ctx0" brushRef="#br0" timeOffset="102219.97">10788 12508 2265 0,'-3'0'89'0,"-1"5"57"16,-2 5 40-16,-2 13 51 15,-3 6 43-15,0 10 14 16,-2 8 7-16,4 3 1 16,1 2 4-16,3-8-30 15,5-6-61-15,0-9-56 16,0-12-44-16,0-5-64 15,0-10-71-15,0-8-38 16,0-19-15-16,0-15-5 16,0-15-11-1,0-11-12-15,0-5 0 16,0 1 4-16,0 9 12 16,0 8 42-16,0 14 44 15,0 12 32-15,0 13 30 16,0 9 24-16,0 19 15 15,0 9 13-15,0 14-3 16,8 7-2-16,6 4-12 16,5-9-31-16,8-9-25 15,3-10-32 1,1-10-33-16,8-12-39 16,-3-12-11-16,-2-15-7 15,-7-13-15-15,-7-11-18 16,-7-9 4-16,-6-7-1 15,-4 2 18-15,1 2 23 16,-1 10 12-16,0 17 4 16,1 12 19-16,-4 15 51 15,3 17 29-15,0 19 21 16,5 18 1-16,1 17-11 16,1 12-28-1,7 6-34-15,4 1-45 16,3-8-79-16,9-12-244 15,-5-7-441-15,-1-11 0 16,-2-16 0-16,-7-13 0 16</inkml:trace>
  <inkml:trace contextRef="#ctx0" brushRef="#br0" timeOffset="106436.51">7972 12176 2479 0,'0'-5'-7'16,"0"-2"30"-16,0-2 46 15,0 1 42-15,0 3 32 16,0 3 31-16,0 1 40 16,0 1 35-16,-9-3 28 15,-6 7 40-15,-4 9 11 16,-9 1-14-16,0 13-37 15,4-2-24-15,3-2-12 16,10-7-38 0,14-7-16-16,19-11-57 15,27-13-89-15,32-24-127 16,26-17-152-16,36-19-280 16,1-14-518-16,-5 1 0 15,-22 2 0-15,-26 12 0 16</inkml:trace>
  <inkml:trace contextRef="#ctx0" brushRef="#br0" timeOffset="109161.16">9694 12389 3444 0,'-26'71'1'15,"-2"22"1"-15,1 20 2 16,5 20 13-16,22-16 7 16,16-16 1-16,17-7 6 15,16-10 12-15,16-3 15 16,19-8-1-16,13-12 3 15,14-6-1 1,7-10-2-16,4-14-11 16,4-15-5-16,3-7-1 15,4-20-3-15,10-8-8 16,3-11-20-16,3-9-11 16,-2-11-24-16,-4-6-24 15,-7-11-18-15,-2-8-23 16,-14-14-20-16,-9-13-6 15,-19-6-2-15,-22-8 0 16,-26 0 26 0,-25 3 35-16,-16 6 59 15,-29 6 54-15,-27 3 65 16,-26 5 52-16,-25 11 31 16,-34 10 6-16,-22 11 1 15,-25 16-7-15,-17 17-20 16,-16 20-29-16,-10 27-34 15,-9 31-17-15,0 35-32 16,15 42-24-16,14 41-17 16,32 36-23-16,51 27-71 15,48 22-112 1,52 2-229-16,62-10-489 16,40-18 0-16,36-30 0 15,27-41 0-15</inkml:trace>
  <inkml:trace contextRef="#ctx0" brushRef="#br0" timeOffset="113566.49">6467 14009 3902 0,'0'-6'-279'0,"6"-2"-77"15,19-3-297-15,15 4 0 16,17 3 0-16,9 3 0 15</inkml:trace>
  <inkml:trace contextRef="#ctx0" brushRef="#br0" timeOffset="115983.57">4152 14796 2168 0,'-1'0'-42'0,"-2"0"11"16,1 0 18-16,1 0 13 15,1 0 20-15,3 0 13 16,8 0 9 0,5 0 5-16,11 0 1 15,6 0 38-15,3 0-4 16,6 0-51-16,-1 0-75 15,-2-2-99-15,18-4-313 16,-25 6 0-16,-10 0 0 16,-8-1 0-16</inkml:trace>
  <inkml:trace contextRef="#ctx0" brushRef="#br0" timeOffset="116517.11">4369 14677 2203 0,'0'-5'-103'16,"0"2"7"-16,0 0 14 15,4-2 9-15,-2 3 0 16,4 2-1-16,0 0 2 15,3 0 2 1,0 0 2-16,0 0 86 16,-6 0 21-16,3 0-7 15,-4 0-6-15,1 0 3 16,-2 0 13-16,2 0 16 16,3 0 6-16,3 0 8 15,0 0 2-15,6-2 10 16,2 2 13-16,1 0 18 15,3-2 3-15,0 2-5 16,0 4-2-16,-3 3-3 16,-3 2 6-16,-4 7 2 15,-6 4 8 1,-3 1 8-16,-9 2 2 16,-4-1 5-16,-8 1 13 15,-3 0 6-15,-6-2 4 16,1-2-4-16,0-2-12 15,7-5-13-15,10-2-23 16,3-1-75-16,4-5-55 16,6 0-85-16,8-4-162 15,27-8-555 1,-17 5 0-16,-2-5 0 16,0-2 0-16</inkml:trace>
  <inkml:trace contextRef="#ctx0" brushRef="#br0" timeOffset="116940.78">4318 14555 2945 0,'-5'-2'-40'16,"-5"0"27"-16,-4 2 34 15,-4 5 19-15,-2 4 11 16,-2 7 2 0,1 5 5-16,0 7 5 15,4 1 7-15,-2-2 39 16,7 3 5-16,4-4-28 15,5-5-35-15,3 2-17 16,6-4-14-16,11-5-1 16,8 0-4-16,7-5-5 15,10-1-12-15,2-5-19 16,-2-3-37-16,-3 0-87 16,0-3-153-1,-7-22-338-15,-12 19 0 16,-1 0 0-16,-3 0 0 15</inkml:trace>
  <inkml:trace contextRef="#ctx0" brushRef="#br0" timeOffset="117593.93">4911 14757 2656 0,'-6'6'-10'0,"-2"2"13"16,-1 2 22-16,2 3 19 15,5-2 11-15,2 1 15 16,2 1 9-16,5-1 10 15,8 1 11 1,5-5 28-16,10-4 9 16,13-4-9-16,10-8-17 15,7-10-5-15,6-11-3 16,10-9-11-16,2-11-8 16,-3-5-22-16,-1-2-46 15,-12 4-77-15,-11 1-111 16,-9 8-96-16,-12 7-108 15,-12 8-264-15,-7 9 0 16,-8 3 0-16,-3 8 0 16</inkml:trace>
  <inkml:trace contextRef="#ctx0" brushRef="#br0" timeOffset="117908.83">5511 14357 4145 0,'0'0'-53'16,"3"0"5"-16,3-2 9 16,12 2 16-16,5 0 17 15,4 0 11 1,5 4 6-16,-1 3 9 15,-7 7 6-15,-4 2 49 16,-11 6 15-16,-5 1-5 16,-2 5-33-16,-8 4-75 15,-3 3-110-15,0-3-174 16,-2-12-468-16,2 9 0 16,2-8 0-16,4-7 0 15</inkml:trace>
  <inkml:trace contextRef="#ctx0" brushRef="#br0" timeOffset="132204.7">6431 15040 2572 0,'-6'0'2'0,"0"0"6"16,-3 0 5-16,0 0 15 15,1 0 23-15,1 4 24 16,-2 0 21-16,4 0 22 16,2 2 15-1,-1-2 11-15,1-1 2 16,3 0 3-16,0-3-4 15,-2 1-15-15,2-1-21 16,0 1-12-16,5-1-14 16,11 3-16-16,11-1-14 15,17-4-10-15,18 0-5 16,16-1-8-16,23-7-2 16,22-4-1-16,25-7-1 15,16-2-12 1,19-6-9-16,16 2-6 15,1 4-2-15,3 4 1 16,6 4-1-16,4 5-3 16,-3 4 2-16,3 0 1 15,9 4 0-15,1 1 0 16,-4 1-2-16,-1 1 0 16,-4 5 1-16,-8 0 0 15,-15 9 0-15,-9 3 1 16,-12 3-4-16,-17 4 3 15,-12 0-10 1,-16 1-3-16,-11-1 2 16,-18 2-1-16,-10-2 6 15,-15 0-1-15,-9 1 6 16,-7 0-1-16,-5 2 3 16,-8 3-4-16,-4 1 10 15,-5 1 5-15,-3 3 1 16,-6 3 1-16,0 0 0 15,-9 3 1-15,1 1-5 16,-6 2 5-16,0 4-3 16,-6-3 5-1,-4 1-1-15,0 1 0 16,3-5-3-16,-6-1-13 16,3-5-42-16,-1-6-47 15,-1-6-110-15,1-11-191 16,-2-21-334-16,3 7 0 15,3-12 0-15,-7-8 0 16</inkml:trace>
  <inkml:trace contextRef="#ctx0" brushRef="#br0" timeOffset="132611.09">11536 15628 3561 0,'0'7'-31'16,"0"9"17"-16,0 9 10 15,0 10 10-15,0 5 16 16,-1 5 20-16,-1 1 18 15,1-6 14-15,1-1 4 16,1-7 41-16,7-5-2 16,7-9-12-16,3-8-9 15,10-6-15 1,10-11-15-16,10-9-26 16,2-8-23-16,-3-7-26 15,-3-4-21-15,-7-3-28 16,-10 3-41-16,-7 1-73 15,-6 0-119-15,0 0-133 16,-9 6-246-16,-1 3 0 16,-4 7 0-16,0 7 0 15</inkml:trace>
  <inkml:trace contextRef="#ctx0" brushRef="#br0" timeOffset="137393.1">13513 15772 1731 0,'0'-1'-33'16,"-3"-1"5"-16,-1 1 15 16,3 0 18-1,-2 1 10-15,-2 0 10 0,2 0 19 16,-1 1 27-1,-2 0 29-15,-3 6 59 16,-2 0 27-16,-5 4 18 16,-4 8 7-16,-3 7 2 15,-4 9 14-15,-1 12 37 16,1 14 13-16,1 12-9 16,3 12-17-16,12 8-20 15,5 7-19-15,9-1-24 16,11-4-21-1,13-8-19-15,13-10-37 0,7-15-79 16,7-9-121 0,0-13-146-16,4-18-261 15,-14-8-393-15,-3-14 0 16,-11-11 0-16,-7-11 0 16</inkml:trace>
  <inkml:trace contextRef="#ctx0" brushRef="#br0" timeOffset="138036.4">13982 15863 2600 0,'-10'2'37'0,"-6"4"57"16,-2 11 48-16,-4 10 55 15,2 11 39-15,-2 17 29 16,2 8 22-16,0 10 7 15,6 8 8 1,3-4 0-16,8 0-40 16,3-10-55-16,9-7-53 15,14-14-61-15,7-16-43 16,7-13-42-16,14-12-29 16,-1-12-20-16,-6-11-12 15,-10-7-1-15,-14 0 0 16,-13-2-2-16,-17 2-3 15,-16 6 8-15,-13 7 4 16,-6 8 10-16,-8 4 6 16,8 8-17-1,7 6-71-15,13 4-114 0,13-4-182 16,16-8-427 0,12 3 0-16,14-7 0 15,10-9 0-15</inkml:trace>
  <inkml:trace contextRef="#ctx0" brushRef="#br0" timeOffset="138534.42">14319 16218 2076 0,'0'0'120'0,"5"3"60"15,-1 2 61-15,4 5 50 16,5 6 35-16,-2 9 18 16,-7 11 11-16,3 3 2 15,-3 5 1 1,-4-2-76-16,1-6-44 16,2-8-63-16,0-10-64 15,-1-7-60-15,-2-7-46 16,1-15-21-16,1-14-12 15,-1-10-12-15,5-12-22 16,1-10-29-16,3-1-57 16,2 7-53-16,3 5-98 15,-1 4-126-15,0 8-98 16,5 6-212 0,-3 15 0-16,-2 8 0 15,2 6 0-15</inkml:trace>
  <inkml:trace contextRef="#ctx0" brushRef="#br0" timeOffset="138770.82">14604 16188 2070 0,'4'23'171'0,"1"4"10"16,-4 6-1-16,2 6-5 15,-3-11-31-15,0-9-65 16,0-5-78-16,0-8-91 16,0-12-37-1,0-8-137-15,0-8-7 0,-4-11 20 16,-1-4 45-1,-2-2 52-15,-1-1 96 16,1 0 124-16,1 3 91 16,1 4 79-16,3 6-48 15,2 2-180-15,4-3-455 16,2 16 0-16,5 4 0 16</inkml:trace>
  <inkml:trace contextRef="#ctx0" brushRef="#br0" timeOffset="139078.14">14765 16155 4656 0,'-6'25'18'16,"0"9"22"-16,-1 7 15 15,3 8 10-15,4-11 4 16,4-9 3-16,6-8 4 15,12-13 0-15,5-9-2 16,5-15-7-16,-2-11-11 16,-4-12-25-16,-14-9-34 15,-6-10-47-15,-5-3-49 16,-4-6-47-16,-5 3-23 16,2 2-41-1,-2 8-94-15,3 10-168 16,0-16-308-16,4 41 0 15,1 6 0-15,8 9 0 16</inkml:trace>
  <inkml:trace contextRef="#ctx0" brushRef="#br0" timeOffset="139351.32">15204 15861 4760 0,'-10'12'0'0,"-3"10"26"16,3 11 32-16,-2 10 28 16,7 9 10-16,7 4 4 15,4 5 7-15,7 6 2 16,-3-5 1-16,-1-1 8 16,-1-6-24-16,-2-9-76 15,-6-16-93-15,0-8-196 16,5-13-276-16,-3-12-410 15,1-12 0-15,-2-13 0 16,1-3 0-16</inkml:trace>
  <inkml:trace contextRef="#ctx0" brushRef="#br0" timeOffset="139648">15391 16290 3718 0,'15'0'4'15,"10"0"2"-15,7-1 0 16,3-3 1-16,-4-4 0 16,-5-4-1-16,-7-3 1 15,-10-3 1-15,-2 0 11 16,-9 2 38-16,-7 4 25 16,-8 3 32-1,-2 5 41-15,-10 7 36 16,-1 9 21-16,3 7 14 15,1 6-5-15,7 8-7 16,11 4-39-16,5 0-105 16,8-5-129-16,17-10-151 15,11-8-235-15,8-22-513 16,9 3 0-16,2-10 0 16,-6-7 0-16</inkml:trace>
  <inkml:trace contextRef="#ctx0" brushRef="#br0" timeOffset="139984.46">15761 16238 4327 0,'-3'0'126'16,"-3"2"25"-16,-3 6 21 15,0 8 16-15,3 5 3 16,3 1 8-16,3 3-10 16,3-5-18-16,9-4-20 15,4-5-119-15,4-7-63 16,4-10-37-16,2-7-20 15,-8-7-15-15,-5-3 7 16,-4-2 3-16,-4 2 31 16,-3 4 39-16,-2 5 34 15,0 8 41 1,0 4 36-16,0 8 14 16,0 6-13-16,0 3-34 15,0 10-71-15,0 2-120 16,5-4-176-16,14-11-741 15,-6-3 0-15,2-6 0 16,1-3 0-16</inkml:trace>
  <inkml:trace contextRef="#ctx0" brushRef="#br0" timeOffset="140238.1">16002 16226 3995 0,'3'3'69'0,"1"8"22"15,4 7 17-15,0 6 19 16,-1 7 12-16,-3 2 4 16,-4-3 1-16,0-5 0 15,0-6-13-15,0-8-60 16,0-7-32-16,0-15-24 16,0-7-20-16,0-12-35 15,3-6-76 1,0-8-72-16,8-2-95 15,2-2-71-15,10 0-85 16,12 2-319-16,-9 14 0 16,1 8 0-16,4 10 0 15</inkml:trace>
  <inkml:trace contextRef="#ctx0" brushRef="#br0" timeOffset="140427.87">16329 16060 2734 0,'-7'14'223'16,"-3"7"51"-16,-7 8 32 15,2 10 15-15,3 0 2 16,5-1 0-16,4-1-19 16,6-4-50-16,3-7-75 15,9-6-207 1,0-9-134-16,7-7-168 0,8-8-162 16,11-11-353-1,-17-1 0-15,-4-5 0 16,-8-5 0-16</inkml:trace>
  <inkml:trace contextRef="#ctx0" brushRef="#br0" timeOffset="140985.79">16505 15569 3320 0,'3'-5'-24'16,"-3"3"43"0,3 11 58-16,-2 10 78 15,2 24 52-15,-1 21 30 16,-2 15 16-16,1 6 1 16,-2 2 6-16,1-5 37 15,1-8-9-15,-1-13-46 16,0-15-89-16,0-17-112 15,12-14-89-15,5-15-55 16,8-15-21-16,5-10-1 16,8-7 3-16,-8-1 8 15,-6 1 19 1,-7 6 15-16,-8 10 61 16,-6 9 81-16,-2 9 52 15,-1 10 23-15,0 4 7 16,0 9-22-16,0 1-47 15,0 3-78-15,3-1-136 16,6-9-202-16,3-13-683 16,8 0 0-16,6-6 0 15</inkml:trace>
  <inkml:trace contextRef="#ctx0" brushRef="#br0" timeOffset="141273.96">17186 15977 5099 0,'-30'13'35'0,"-6"10"41"16,-3 10 41-16,-1 9 39 15,21 4 7-15,10 2-17 16,5-4-52-16,11-5-51 15,5-4-100-15,9-10-141 16,6-14-247 0,11-14-600-16,-9-5 0 15,-10-12 0-15,1-5 0 16</inkml:trace>
  <inkml:trace contextRef="#ctx0" brushRef="#br0" timeOffset="141467.01">17198 16113 2274 0,'2'-8'276'16,"-2"7"53"-16,0 4 26 15,0 10 13-15,0 10 11 16,0 13 10-16,1 3 1 16,5-3-2-16,4-5-14 15,4-12-221-15,2-9-82 16,6-13-67-16,-3-8-35 16,0-14-31-1,-1-10-63-15,-6-3-81 16,1-6-57-16,-2-1-94 15,4-8-134-15,2-2-352 16,-4 10 0-16,2 9 0 16</inkml:trace>
  <inkml:trace contextRef="#ctx0" brushRef="#br0" timeOffset="141840.88">17581 15332 2484 0,'10'22'77'0,"4"18"60"16,3 23 87-16,3 24 72 15,0 15 35-15,-3 12 20 16,-1 6 14-16,-2 1-1 16,-10-7-5-1,-4-8-17-15,-13-10-136 16,-8-13-230-16,8-20-431 15,-17-16-556-15,2-21 0 16,4-17 0-16,1-23 0 16</inkml:trace>
  <inkml:trace contextRef="#ctx0" brushRef="#br0" timeOffset="143442.44">18348 14792 2941 0,'3'0'33'0,"0"6"58"16,2 8 56-16,-1 7 35 16,-2 13 16-16,-1 12 9 15,-1 4 2-15,-1 5-3 16,2-3-25 0,-1-7-66-16,0-5-129 15,2-11-216-15,10-13-623 16,-11-7 0-16,6-6 0 15,-4-11 0-15</inkml:trace>
  <inkml:trace contextRef="#ctx0" brushRef="#br0" timeOffset="143890.88">18297 14883 3556 0,'0'-16'6'15,"9"-1"1"-15,6-3-1 16,12-3 5-1,6 10-1-15,12 7 1 16,-1 2 0-16,-6 8 1 16,-6 8-2-16,-15 7-6 15,-7 6 15-15,-16 6 8 16,-14 5 9-16,-11-3 2 16,-6 0 5-16,-5-5 12 15,2-4 5-15,7-10 4 16,14-5-14-16,9-6-25 15,12-4-12-15,12-5-4 16,10 1-8 0,8 0-8-16,7 4-4 15,3 7-2-15,-3 10 24 16,-3 7 33-16,-9 9 48 16,-10 6 40-16,-8 1 42 15,-9-3 21-15,-15-4 11 16,-7-5 8-16,-13-8-3 15,-7-5-17-15,-8-6-51 16,8-2-72-16,3-6-95 16,10-3-132-16,14-6-177 15,21-11-712-15,9 2 0 16,12-8 0 0,11-4 0-16</inkml:trace>
  <inkml:trace contextRef="#ctx0" brushRef="#br0" timeOffset="144440.92">18788 15155 4898 0,'-5'9'20'16,"-1"1"3"-16,0 0 2 15,2 5 6-15,5-2 1 16,5-6-3-1,2 0-16-15,8-6-26 16,6 2-37-16,5-7-37 16,-2-6-3-16,-1-2 17 15,-10-1 25-15,-2-1 18 16,-9 5 7-16,-3 5 24 16,0 1 45-16,0 3 32 15,0 7 36-15,0 4 23 16,0 4 0-16,3 2-26 15,6-2-40-15,4-2-41 16,7-8-49 0,3-3-63-16,2-4-53 15,-4-8-14-15,-3-9-1 16,0-7 2-16,-4-6 6 16,-2-2 29-16,-8 1 34 15,2 8 36-15,-3 6 41 16,-3 10 91-16,2 8 72 15,-2 15 32-15,-2 13 36 16,4 16 48-16,-4 14 5 16,-1 12-9-16,-4 4-22 15,-3-1-14 1,3-5-15-16,0-7-145 16,4-9-133-16,1-13-152 15,10-12-226-15,13-27-748 16,-8-3 0-16,5-10 0 15,2-14 0-15</inkml:trace>
  <inkml:trace contextRef="#ctx0" brushRef="#br0" timeOffset="144769.98">19331 15144 3890 0,'6'-1'-27'0,"5"1"2"16,4-3-1-16,6-1-10 15,7-7-36-15,-2 0-42 16,-6-7-17-16,-4-1 21 16,-10 1 47-16,-7 3 48 15,-12 4 46-15,-5 7 69 16,-9 0 57-16,-7 12 54 15,1 7 58-15,3 6 48 16,6 6 12 0,10 7-68-16,8 0-116 15,13-3-184-15,22-10-971 0,6-7 0 16,4-7 0 0,7-10 0-16</inkml:trace>
  <inkml:trace contextRef="#ctx0" brushRef="#br0" timeOffset="145052.99">19597 14904 3798 0,'-6'9'-51'15,"-1"9"22"-15,6 7 39 16,-2 9 53-16,4 10 35 15,1-1 17-15,-1-1 18 16,-2-2 18-16,1-5 15 16,-5-10 67-16,-3-4-4 15,-2-9-51-15,-7-6-114 16,4-3-157-16,-1-7-199 16,24-14-662-16,-6 0 0 15,3-3 0-15,12-8 0 16</inkml:trace>
  <inkml:trace contextRef="#ctx0" brushRef="#br0" timeOffset="145236.7">19735 15118 3679 0,'1'18'77'0,"1"5"0"16,-1 7-23-16,2 5-44 15,-3-9-79-15,-3-8-78 16,7-10-158-16,-4-20-370 15,2 5 0-15,-2-10 0 16,1-7 0-16</inkml:trace>
  <inkml:trace contextRef="#ctx0" brushRef="#br0" timeOffset="145610.85">19942 15061 4048 0,'-12'16'105'16,"0"7"14"-16,3 4 21 15,1 1 2-15,7-6-8 16,9-8-25-16,5-5-50 15,8-7-55 1,5-5-14-16,1-9-72 16,-2-4-24-16,-9 0-7 15,-6-6 2-15,-6 4 42 16,-1 3 37-16,-3 8 47 16,0 2 94-16,0 7 65 15,0 4 16-15,0 9-34 16,0 3-64-1,3 1-100-15,4 4-158 0,3-8-249 16,0-8-481 0,1-5 0-16,-3-2 0 15,1-11 0-15</inkml:trace>
  <inkml:trace contextRef="#ctx0" brushRef="#br0" timeOffset="145958.82">20189 15036 3502 0,'0'16'32'16,"0"9"10"-16,0 5 13 16,0 6 21-16,0-9 9 15,0-1 1-15,-1-7 2 16,1-7-14-16,0-5-28 16,0-7-42-1,1-4-19-15,5-10-14 16,4-8-15-16,7-6-20 15,6-4-6-15,5-4 7 16,5 3 10-16,1 5 33 16,-3 6 66-16,-2 9 74 15,-8 7 52-15,-8 14 26 16,-5 6 7-16,-5 8-10 16,-3 7-42-16,0 2-96 15,4 2-140-15,19-11-288 16,-3-2-513-1,7-11 0-15,7-4 0 16,6-8 0-16</inkml:trace>
  <inkml:trace contextRef="#ctx0" brushRef="#br0" timeOffset="146316.57">20765 15029 4244 0,'-19'11'133'0,"-1"8"31"16,-1 4 18-16,3 4 12 16,14 0-2-16,8-6-15 15,10-4-25 1,6-7-34-16,2-4-35 16,7-9-119-16,-4-9-64 15,-6-6-50-15,-5-7-23 16,-5-7-9-16,-1 1 14 15,-5-2 27-15,1 6 44 16,-2 5 37-16,1 8 78 16,-2 10 71-16,-1 9 33 15,0 11 22-15,2 9 0 16,-2 8-29-16,0 5-59 16,0-3-116-16,3-1-224 15,0-20-691 1,-3 4 0-16,1-6 0 15,-1-9 0-15</inkml:trace>
  <inkml:trace contextRef="#ctx0" brushRef="#br0" timeOffset="146894.82">19736 14994 4461 0,'0'0'12'16,"0"0"4"-16,-1 0 3 16,1 0-16-16,4 0-80 15,9 0-227 1,-2-25-522-16,2 25 0 16,-3 0 0-16</inkml:trace>
  <inkml:trace contextRef="#ctx0" brushRef="#br0" timeOffset="147514.89">18236 15736 3996 0,'-3'2'24'16,"1"-1"53"-16,0 0 18 16,1-1 21-16,14 0 20 15,12 0 19-15,17-1 7 16,16 1 4-16,28-6 15 16,18-6 50-16,19-4 28 15,26-7-23-15,22-6-8 16,17 2-21-1,22-5-50-15,14 9-84 0,2-1-32 16,-7 7-50 0,-16 5-75-16,-27 5-155 15,-32 3-229-15,-19-2-680 16,-36 6 0-16,-32 0 0 16</inkml:trace>
  <inkml:trace contextRef="#ctx0" brushRef="#br0" timeOffset="148351.69">21268 14946 2679 0,'30'-6'-165'15,"12"-1"-39"-15,20-7-258 16,-6 8 0-16,-13-1 0 16</inkml:trace>
  <inkml:trace contextRef="#ctx0" brushRef="#br0" timeOffset="148580.65">21155 15187 4202 0,'3'0'-66'0,"9"2"6"16,9-2 1-16,8 0 3 15,6 0 0 1,8 0-27-16,4 0-149 15,21-7-486-15,-26 5 0 16,-6 1 0-16</inkml:trace>
  <inkml:trace contextRef="#ctx0" brushRef="#br0" timeOffset="148930.57">21503 14759 3118 0,'19'10'-39'0,"4"13"14"16,9 10 23-16,3 13 19 15,-11 10 8-15,-7 5 7 16,-4 3 10-16,-9-5 28 16,-7-6 29-16,-11-10 55 15,-8-9-5-15,-5-7-33 16,-3-9-85-16,1-5-193 16,16-13-563-16,5 2 0 15,11-4 0-15</inkml:trace>
  <inkml:trace contextRef="#ctx0" brushRef="#br0" timeOffset="149264.31">22007 14987 5034 0,'-12'31'64'15,"1"8"3"-15,4 4 4 16,7 5 4-16,27-16 0 16,12-13-7-16,6-13-24 15,8-7-27-15,-8-12-22 16,-10-8-62-1,-17-6-42-15,-15-9-46 16,-21-6-44-16,-5 0-45 16,-8 3-56-16,2 1-89 15,29 3-420-15,-19 11 0 16,13 8 0-16,9 7 0 16</inkml:trace>
  <inkml:trace contextRef="#ctx0" brushRef="#br0" timeOffset="149500.16">22415 14936 4532 0,'-7'25'100'16,"-1"14"21"-16,0 16 11 15,-5 15 0-15,7 9 0 16,2-8-5-16,-1 0-50 15,2-8-79-15,3-10-117 16,0-13-227-16,1-20-199 16,1-10-323-16,-2-15 0 15,-3-14 0-15,-3-9 0 16</inkml:trace>
  <inkml:trace contextRef="#ctx0" brushRef="#br0" timeOffset="149723.42">22520 14850 3080 0,'24'-8'15'16,"7"4"6"-16,3 7 14 15,7 6 24-15,-22 10 29 16,-8 16 32-16,-14 3 20 16,-17 4 8-16,-11-1-4 15,-13-5-20-15,-3-9-52 16,2-3-73-1,12-11-192-15,12-20-577 16,14 4 0-16,8-8 0 16,16-11 0-16</inkml:trace>
  <inkml:trace contextRef="#ctx0" brushRef="#br0" timeOffset="149936.57">22973 14553 3340 0,'-28'52'84'0,"-8"17"8"15,-8 19 4-15,-7 15-10 16,12-20-34 0,7-10-82-16,8-12-177 15,1-28-495-15,4-3 0 16,2-16 0-16,-1-12 0 15</inkml:trace>
  <inkml:trace contextRef="#ctx0" brushRef="#br0" timeOffset="150065.07">22690 14979 3168 0,'25'-14'43'16,"9"-2"-1"-16,8 1-30 16,12-4-134-16,-1 0-187 15,-6 13-257-15,-8-1 0 16,-7-1 0-16,-7 2 0 15</inkml:trace>
  <inkml:trace contextRef="#ctx0" brushRef="#br0" timeOffset="150192.85">23094 14919 4039 0,'-2'21'47'0,"-1"8"-26"16,0 6-55-16,-2 1-109 15,5-13-162-15,-5-17-420 16,-1 0 0-16,1-6 0 15</inkml:trace>
  <inkml:trace contextRef="#ctx0" brushRef="#br0" timeOffset="150783.79">23256 14883 3141 0,'-3'26'61'0,"-1"7"22"16,-2 4 27-16,-4 2 15 16,0-13 0-16,1-8-17 15,2-7-47 1,4-7-57-16,1-6-29 0,5-11-75 15,9-9-63 1,5-9-42-16,9-5-23 16,8-4-3-16,2 3 11 15,0 10 32-15,-9 6 71 16,-7 11 120-16,-5 10 74 16,-11 10 56-16,-4 9 51 15,-4 5 27-15,-5 6 1 16,-2-1-10-16,2 1-10 15,-1-6-14-15,6-9-25 16,2-2-74-16,0-9-74 16,7-4-34-1,8-7-12-15,3-7-11 16,8-5-6-16,4-3 0 16,5-3-1-16,-1 5 5 15,0 2 15-15,-4 6 40 16,-4 5 68-16,-4 5 39 15,-7 4 11-15,-7 6 13 16,-3 5 1-16,-3 3-15 16,-3 1-62-16,0 2-75 15,3-2-165-15,0-12-207 16,0-2-353-16,3-3 0 16,3-7 0-16,8-3 0 15</inkml:trace>
  <inkml:trace contextRef="#ctx0" brushRef="#br0" timeOffset="150940.07">23803 14921 3286 0,'0'3'184'0,"-2"9"16"15,-2 0 6-15,-4 8-2 16,2 0-16-16,-1 5-95 16,-1-8-172-16,14-9-777 15,-7-2 0-15,2-6 0 16,2 0 0-16</inkml:trace>
  <inkml:trace contextRef="#ctx0" brushRef="#br0" timeOffset="151222.54">24027 14590 4560 0,'6'-7'13'0,"4"0"2"16,4 3 5-16,4 3 11 16,-6 11 16-16,-2 11 8 15,-5 13 9-15,-8 8 4 16,-6 12 5-16,-3 2-1 16,-3 4-4-16,-1-6 0 15,1-6-28 1,6-5-106-16,6-11-171 15,6-14-268-15,-2-7-372 16,1-7 0-16,-5-8 0 16,-5-12 0-16</inkml:trace>
  <inkml:trace contextRef="#ctx0" brushRef="#br0" timeOffset="151661.78">23911 14894 4988 0,'12'0'10'15,"11"-2"-13"1,11 2-52-16,15-1-71 16,6 0-83-16,5-5-112 0,-1-3-67 15,-8-1-16-15,-15 0 14 16,-10 1 54 0,-17 5 50-16,-9 0 108 15,-9 4 158-15,-11 6 149 16,-5 0 131-16,-2 6 137 15,-2 4 81-15,6 5 15 16,10-1-24-16,7 1-89 16,9-3-86-16,6-11-147 15,12-1-194-15,5-4-137 16,7-10-71-16,3-3-23 16,-3-5-4-16,-6-1 22 15,-3 0 44-15,-8 3 67 16,-8 2 87-1,-5 9 130-15,0-1 120 16,-4 8 70-16,-4 7 26 16,1 7-9-16,-4 3-54 15,2 3-82-15,3 4-142 16,9-5-217-16,29-14-741 16,-12 1 0-16,4-6 0 15,6-6 0-15</inkml:trace>
  <inkml:trace contextRef="#ctx0" brushRef="#br0" timeOffset="152285.56">24624 14865 4214 0,'-16'2'181'0,"-5"6"14"16,-2 7 0-16,-1 4-10 15,9 1-27-15,11 5-52 16,7-5-76-16,16-4-74 15,5-6-98-15,5-6-216 16,2-8-38-16,-2-2 33 16,-8-5 67-16,-4 1 84 15,-5 2 99-15,-5 1 107 16,-4 3 136 0,-3 0 104-16,0 8 100 15,0-3 72-15,0 5 1 16,0-2-56-16,6 2-79 15,4 0-99-15,7-4-97 16,6-2-55-16,4-4-54 16,-3-2-22-16,0 0 17 15,-11-1 9-15,-3 5 11 16,-6-4 39-16,-1 6 69 16,-3 1 57-1,3 4 38-15,2 4-6 0,1 2-9 16,4 3-30-1,7-2-63-15,3-5-50 16,5-3-30-16,2-6-39 16,3-7-63-16,-2-3-44 15,-3-3-21-15,2-2 10 16,-3-1 9-16,-3 1 34 16,-4 4 59-16,-4 3 49 15,-4 3 37-15,1 4 50 16,-6 3 39-16,-1 8 41 15,1 5 5 1,-4 3 0-16,-1 5-3 16,-3 6-75-16,1-2-92 15,1-4-92-15,2 3-147 16,5-8-287-16,5-20-607 16,1 10 0-16,5-8 0 15,2-3 0-15</inkml:trace>
  <inkml:trace contextRef="#ctx0" brushRef="#br0" timeOffset="152597.95">24966 14421 4046 0,'-28'17'-130'16,"7"0"-248"-16,-19 11-329 15,1 1 0-15,18-5 0 16,14-4 0-16</inkml:trace>
  <inkml:trace contextRef="#ctx0" brushRef="#br0" timeOffset="152879.85">25630 14933 8191 0,'-3'0'0'0,"-1"0"-146"16,-3 0-307-16,4-34-1065 16,6 37 0-16,-3-9 0 15,2 0 0 1</inkml:trace>
  <inkml:trace contextRef="#ctx0" brushRef="#br0" timeOffset="160772.21">9409 17920 1020 0,'-1'0'65'16,"-2"0"17"-16,-3 0 14 15,2 0 17-15,2 0 19 16,-1 0 16-16,3 0 16 15,-3 2 16-15,0-1 22 16,1 4-28-16,1 1 9 16,-1-2 12-1,1 0 16-15,-1-2 16 16,-1-1 18-16,-1-1 4 16,1 0 14-16,0 0-1 15,3 0-5-15,0 0-14 16,-3 0-15-16,6 0-27 15,-3 0-26-15,4-3-36 16,8-5-30-16,8-4-22 16,9-7-27-16,17-11-18 15,7-6-14 1,18-10 4-16,11-7 5 16,18-8 82-16,10-1 15 15,13-2 4-15,-2 5-18 16,-10 5-62-16,-16 7-43 15,-24 15-29-15,-20 7-50 16,-18 10-88-16,-14 5-105 16,-8 6-179-16,-8 1-123 15,0-4-115-15,-3-4-181 16,0 6 0-16,-3-3 0 16,-5 4 0-16</inkml:trace>
  <inkml:trace contextRef="#ctx0" brushRef="#br0" timeOffset="161536.29">9661 17931 1646 0,'-9'0'-39'0,"-3"0"20"16,-3 0 21-16,-3 0 32 15,4 0 26-15,-2 0 32 16,0 2 32-16,-3-1 29 16,-2 0 14-16,0 2 57 15,-2 1 10-15,-1-1-5 16,-1-3-5-16,2 2-7 16,0-1 9-16,1-1-6 15,5 0-9 1,-1 0-15-16,7 0-10 15,4 3-11-15,6-3-23 16,-1 0-16-16,12 2-11 16,10 3-14-16,17-1-15 15,20-1-6-15,25 1 9 16,21-3 46-16,10-1 49 16,7-1 14-16,2 1 2 15,-6 1-3-15,-11 3-14 16,-15 1-67-16,-12 1-76 15,-14 3-56-15,-14-2-69 16,-8 0-108 0,-11-3-121-16,-5-3-71 15,-6-1-77-15,-7-1-128 16,-7-9-104-16,-6-9-125 16,-6 10 0-16,-11 1 0 15</inkml:trace>
  <inkml:trace contextRef="#ctx0" brushRef="#br0" timeOffset="162062.75">9519 17959 1716 0,'-10'0'34'0,"-2"0"44"16,-2 0 46-16,-1 0 46 15,8 0 36 1,7 0 27-16,0 0 23 15,0 0 36-15,4 0 39 16,2 3 15-16,6 2 1 16,5 4-28-16,6 5-40 15,4 5-38-15,11 4-30 16,6 3-21-16,12 4-16 16,13 5-16-16,12 1-12 15,16 0-7-15,11 4-13 16,8-2-5-1,3-1-1-15,-5-3-19 16,-11-2-11-16,-19-3-8 16,-15 0-5-16,-16-1-20 15,-19-2-44-15,-10 2-43 16,-11-1-55-16,-7-4-68 16,-3-2-84-16,-3-3-76 15,0-7-126-15,12-9-226 16,-17-2-306-16,2-6 0 15,-4-9 0-15</inkml:trace>
  <inkml:trace contextRef="#ctx0" brushRef="#br0" timeOffset="162937.2">10424 17159 4055 0,'0'0'46'16,"0"0"27"-16,0 0 21 16,-3 0 15-16,6 0 18 0,-3 0 24 15,3 4 12 1,6 0 4-16,7 5 1 16,10 3-15-16,9 3-35 15,5-3-38-15,0 0-20 16,3-1-19-16,-5-1-18 15,-8-1-30-15,-8 0-26 16,-10-1 2-16,-8 4 2 16,-8 2 9-16,-11 1-6 15,-6 4-15 1,-7-2-43-16,-4 1-76 16,4-3-125-16,17-8-259 15,-2-2-329-15,9-5 0 16,6 0 0-16,3-5 0 15</inkml:trace>
  <inkml:trace contextRef="#ctx0" brushRef="#br0" timeOffset="163597.16">10641 17698 2794 0,'-4'0'47'16,"1"4"34"-16,-2 3 45 15,0-1 58-15,4 0 37 16,1 0 24-16,0 4 22 16,8-5 19-16,3 5 14 15,7-3-11-15,8 3-30 16,6-6-34-16,-2 5-47 15,3 0-58 1,-2-2-38-16,-4 5-25 16,-3-1-26-16,-4 1-21 15,-9-1-10-15,-7 4 2 16,-8 3-1-16,-7 3 2 16,-12 0 1-16,-4 1-3 15,-6 3-22-15,2-4-64 16,4-1-119-16,10-3-183 15,8-9-636-15,6 2 0 16,5-3 0 0,8-2 0-16</inkml:trace>
  <inkml:trace contextRef="#ctx0" brushRef="#br0" timeOffset="164126.98">10978 18447 5232 0,'-3'0'-17'15,"0"0"3"-15,1 1 5 16,2 5 13-16,9 2 10 15,5 6 1-15,8 3 2 16,5 5 1-16,5-1-1 16,-3 2 19-16,-2 0-1 15,-3 2-1-15,-11-3-4 16,-5-3-12-16,-5 1-14 16,-11-3-6-16,-7-5-4 15,-15 1-33-15,-6-5 7 16,-9-3-9-16,-3-3-23 15,3-1-61-15,7 1-62 16,5-4-102-16,12 1-179 16,1-24-368-16,10 22 0 15,4 2 0-15,4-5 0 16</inkml:trace>
  <inkml:trace contextRef="#ctx0" brushRef="#br0" timeOffset="165200.79">11155 17727 3818 0,'-3'-2'-36'16,"-1"0"4"-16,1 2 5 15,0-2 9-15,3 4 20 16,0-2 37-16,0 2 56 15,0 8 47-15,1 7 45 16,1 9 69-16,0 17 62 16,-2 6 40-1,1 8 5-15,-1 1-13 16,0-5-37-16,0-9-79 16,0-10-122-16,0-13-108 15,0-13-123-15,0-13-112 16,0-15-144-16,0-17-96 15,0-14-21-15,0-15 4 16,0-6 34-16,0-1 89 16,6 4 103-16,1 8 88 15,2 9 104 1,9 15 100-16,1 10 113 16,-1 12 74-16,-3 7 16 15,0 13 17-15,-8 9-9 16,-4 17-40-16,-3 5-27 15,-7 12-7-15,-6 8 6 16,2 0 3-16,-3-1-9 16,1 0-9-16,10-9-1 15,3-5-19-15,6-7-17 16,5-9-46-16,8-10-110 16,5-10-173-1,9-9-304-15,-8-8-496 16,-2-6 0-16,-11-5 0 15,-4-3 0-15</inkml:trace>
  <inkml:trace contextRef="#ctx0" brushRef="#br0" timeOffset="165843.6">11342 17891 5027 0,'0'-4'-14'0,"4"-2"-6"15,4-2-4-15,7 1-15 16,2-1-31-16,4-2-24 15,-5-1-20 1,-1 1-12-16,-6-1 1 16,-5-1 31-16,-4 6 69 15,-4 3 31-15,-5 2 53 16,-4 3 42-16,-1 5 51 16,-4 5 32-16,5 6 21 15,3 3-8-15,5 4-62 16,5-2-96-16,8-6-142 15,11-9-156-15,8-12-193 16,5-11-98 0,4-5-249-16,-6-6 1035 15,-5-5-740-15,-8 3 94 16,-4 6 131-16,-8 4 164 16,-2 3 168-16,-3 8 139 15,-6 3 181-15,-3 2 222 16,-4 4 113-16,3 6 1 15,1 3-70-15,6 3-119 16,6 4-158-16,5-2-147 16,7-3-127-16,1-7-91 15,7-6-83 1,1-8-95-16,-4-11-44 16,-2-4-10-16,-9-2 16 15,1-6 49-15,-5 6 72 16,-4 4 64-16,1 7 44 15,-1 5 45-15,2 7 44 16,0 8 69-16,5 9 28 16,1 16 14-16,0 9 34 15,-5 12-1-15,-1 6-7 16,-4-2-4 0,-4-4-34-16,-5-6-75 15,-1-8-136-15,-2-11-122 16,-2-7-165-16,4-12-257 15,0-27-242-15,0 15 0 16,1-3 0-16,0 0 0 16</inkml:trace>
  <inkml:trace contextRef="#ctx0" brushRef="#br0" timeOffset="166252.53">11735 18330 4653 0,'0'0'-1'0,"-4"0"26"16,-3 0 46-16,-6 0 48 16,-1 0 43-16,-9 4 80 15,-2 3 45 1,-1 6 41-16,4 9 16 16,5 7 23-16,1 7-14 15,7 2-25-15,6-1-48 16,3-3-90-16,6-6-134 15,3-6-165-15,7-7-112 16,4-8-170-16,10-3-180 16,2-15-188-16,-5-14-391 15,-2 0 0-15,-8-6 0 16,-8-6 0-16</inkml:trace>
  <inkml:trace contextRef="#ctx0" brushRef="#br0" timeOffset="166470.89">11768 18192 4595 0,'1'-1'77'0,"-1"1"12"16,0 8 37-16,2 9 60 15,1 12 109 1,-3 14 47-16,1 13 10 16,1 9-6-16,-2-4-63 15,-2-2-186-15,4-8-58 0,-1-10-112 16,3-15-176-16,2-13-198 15,8-18-271 1,-4-8-350-16,0-11 0 16,7-8 0-16</inkml:trace>
  <inkml:trace contextRef="#ctx0" brushRef="#br0" timeOffset="166754.76">11864 18466 2340 0,'0'0'328'0,"0"2"49"15,0 5 31-15,0 5 66 16,-1 6 40-16,1 5-2 15,0 3-6-15,0-8-50 16,1-3-61-16,5-11-263 16,3-1-96-16,3-10-49 15,0-5-31-15,5-4-61 16,-8-3-30-16,-1-1 15 16,-5 7 72-16,-2 6 142 15,-1 4 119-15,2 4 20 16,-4 8-21-1,1 4-83-15,1 1-113 0,0 2-91 16,1-1-155-16,8-11-152 16,5-11-251-16,-1-5-485 15,7-6 0 1,1-11 0-16</inkml:trace>
  <inkml:trace contextRef="#ctx0" brushRef="#br0" timeOffset="167006.22">12066 18309 4063 0,'-8'-5'198'0,"1"2"43"16,-5 1 85-16,0 2 26 16,9 8 28-16,0 8 24 15,6 5 4-15,4 9-4 16,7 5 0-16,-1 1-148 16,2 3-44-16,-2-5-47 15,-4-5-114-15,-6-7-51 16,0-5-51-16,-3-9-88 15,-3-1-50-15,-6-4-31 16,-2-3-80-16,-7 0-120 16,1 0-154-16,26-11-620 15,-28 8 0-15,1-1 0 16,0-2 0-16</inkml:trace>
  <inkml:trace contextRef="#ctx0" brushRef="#br0" timeOffset="167752.65">11032 17132 4265 0,'0'-2'-1'16,"0"2"23"-16,0 0 49 15,0 4 40-15,3 4 24 16,-3 9 6-16,3 6-1 15,-3 4-16-15,0 2-50 16,0-2-76-16,3-4-128 16,3-10-205-16,2-12-588 15,-5-2 0 1,4-10 0-16</inkml:trace>
  <inkml:trace contextRef="#ctx0" brushRef="#br0" timeOffset="168255.33">10995 16957 4287 0,'0'-4'-68'15,"0"0"-43"-15,1-2-47 16,5 1-83-16,3-1-98 16,2 2-51-16,5 4-11 15,-2-4-1 1,-1 8 17-16,-4 3 92 15,2 10 115-15,1 1 125 16,-3 7 125-16,-3 3 134 16,1 2 150-16,-1-1 85 15,-4 2 33-15,-2-3 15 16,0-3-11-16,0-3-51 16,0-5-85-16,0-5-88 15,0-5-78-15,3-4-61 16,-3-6-72-16,6-6-56 15,0-5-13 1,0-3-5-16,7-7 6 16,-4 5 9-16,1 1 9 15,0 4 14-15,-2 7 9 16,1 4 33-16,-1 7 41 16,0 9 30-16,0 5-3 15,-4 7-10-15,1 4-24 16,2-1-39-16,-2-2-70 15,-1-5-124-15,2-8-111 16,0-5-151 0,12-16-171-16,-10 1-261 15,1-11 0-15,-3-10 0 0,0-4 0 16</inkml:trace>
  <inkml:trace contextRef="#ctx0" brushRef="#br0" timeOffset="168877.76">11343 16977 3576 0,'2'0'106'0,"-1"1"43"16,3 9 37-16,-1 9 29 16,0 6 15-16,0 13-2 15,-2 8-18-15,-1-3-37 16,0-3-59 0,0-5-118-16,0-10-109 15,2-10-102-15,-4-9-170 16,-4-10-43-16,0-2 31 15,-3-5 63-15,-4-4 72 16,2 1 93-16,5 1 97 16,0-3 96-16,5 0 90 15,2 1 100-15,8 2 166 16,0 2 31-16,5 6-39 16,4 5-52-16,2 4-48 15,-4 4-54 1,-1 2-26-16,-8 1-26 15,-2 0-45-15,-5-2-54 16,0-4-67-16,3-3-48 16,-2 0-39-16,2-4-46 15,6-8-11-15,0-5-4 16,1-4-17-16,0 0-2 16,0-2 13-16,-2 9 23 15,-3 3 45-15,-2 7 88 16,1 3 66-1,-1 7 52-15,0 9 14 16,1 4 11-16,4 1 4 16,4 5 5-16,0-8 6 15,3-4-4-15,2-9-14 16,2-4-58-16,-4-11-32 16,-1-5-20-16,-8-7-14 15,-3-4-20-15,-8-6-19 16,-6 1-37-16,-3 2-37 15,-4 6-37-15,0 4-67 16,-2 5-109-16,9 5-213 16,0 5-378-1,0 9 0-15,2 5 0 16,2 1 0-16</inkml:trace>
  <inkml:trace contextRef="#ctx0" brushRef="#br0" timeOffset="169253.63">11432 17504 3498 0,'6'-4'-56'0,"7"-7"25"16,9-1 9-16,6-4 2 15,10 1-2-15,6-1-12 16,-1 0-51-16,5-2-149 16,-4-12-364-16,-6 18 0 15,-8 3 0-15,-4 2 0 16</inkml:trace>
  <inkml:trace contextRef="#ctx0" brushRef="#br0" timeOffset="170930.12">11879 17103 5533 0,'7'-2'-136'0,"10"0"17"16,15 2 26-16,14-1 13 15,19 4 2-15,17 3-3 16,13 3-59-16,11 1-107 16,12 2-188-16,13-8-389 15,-19 7 0-15,-8-1 0 16,-10-2 0-16</inkml:trace>
  <inkml:trace contextRef="#ctx0" brushRef="#br0" timeOffset="171301.48">12261 17897 5290 0,'0'0'-43'16,"10"0"3"-16,7 0 8 16,10 0 11-16,10-2 11 15,16-1-2-15,12 1-15 16,10-3-83-16,6 1-99 16,6 1-151-16,-2-9-525 15,-11 12 0-15,-4 0 0 16,-11 7 0-16</inkml:trace>
  <inkml:trace contextRef="#ctx0" brushRef="#br0" timeOffset="171658.67">12609 18540 5009 0,'13'7'-33'15,"7"0"18"-15,14 4 11 16,10 3 7-16,3-2-2 16,11 1-2-16,2 1-25 15,1 0-94-15,10 0-217 16,0-14-558-16,-3 9 0 16,-4-3 0-16,-3-5 0 15</inkml:trace>
  <inkml:trace contextRef="#ctx0" brushRef="#br0" timeOffset="173173.93">13889 17602 3990 0,'-4'-4'82'0,"0"-2"38"16,3 3 10-16,-2-4 6 15,6 1 0-15,10 1-2 16,8-2-6-16,11 0-4 16,8 2-9-16,6 5-40 15,5 4-69 1,-6 4-51-16,-8 3-20 15,-6 6-18-15,-16 4 14 16,-6 1 15-16,-15 4 23 16,-12 1 25-16,-6 1 25 15,-10 1 25-15,-6-1 21 16,-5-5 21-16,5-2 21 16,3-3 13-16,10-9-18 15,9-5-18-15,10-1-26 16,5-3-18-1,9-3-16-15,10 0-16 16,6 3-10-16,3-1-13 16,13 5-5-16,4 4 3 15,0 12 11-15,1 6 8 16,-1 7 10-16,-9 4 13 16,-8 0 27-16,-14-4 25 15,-10-6 52-15,-11-2 61 16,-11-3 21-16,-17-3 8 15,-5-6-1 1,-6-2-1-16,-6-7-14 0,-2-2-41 16,6-2-119-16,8-5-94 15,9-1-134-15,14 0-219 16,19-9-338 0,4-1-437-16,15-3 0 15,2 0 0-15,6-2 0 16</inkml:trace>
  <inkml:trace contextRef="#ctx0" brushRef="#br0" timeOffset="174190.85">14586 17502 2837 0,'4'-10'41'0,"-4"-2"40"16,4-3 34-16,1 0 40 15,1 4 48-15,0 6 28 16,0 1 58-16,3 8 55 15,-4 10 68-15,-2 18 30 16,-2 14-20-16,1 18-41 16,-4 16-48-16,2 2-101 15,0 0-123 1,2-4-83-16,-2-11-166 16,3-14-200-16,9-19-286 15,-3-18-483-15,-2-8 0 16,1-8 0-16,-4-11 0 15</inkml:trace>
  <inkml:trace contextRef="#ctx0" brushRef="#br0" timeOffset="174858.23">14364 17919 5941 0,'7'-3'-34'0,"9"-1"1"16,9 2-1-1,10-4-22-15,9 4-63 16,8 2-133-16,6-1-178 16,2-8-147-16,-2 2-304 15,-9 3 0-15,-10 17 2049 16,-9-12-1636-16,-6 12 88 16,-6 7 71-16,1 3 64 15,3-11 88-15,-7 19 121 16,-5-3 174-16,-5-1 204 15,-5-2 174-15,-2-5 32 16,-5-6-87 0,-10-5-77-16,1-6-60 15,-7-7-52-15,1-8-61 16,2-7-58-16,7-6-42 16,3-8-42-16,9-3-67 15,5 3-81-15,10-2-62 16,6 7-12-16,4 6-13 15,7 7-10-15,2 5-5 16,0 7 2-16,-9 3 3 16,-1 7 25-16,-9 4 86 15,-8 4 94 1,-5 4 82-16,-2 3 22 0,1-1 5 16,-3-2 0-1,1-4-6-15,1-4-15 16,2-6-9-16,-2-1-11 15,4-4-36-15,1-4-30 16,5-5-23-16,2-2-8 16,-1 0 3-16,1-1 10 15,-5 3 12-15,-3 6 33 16,0 3 18-16,0 7 7 16,3 4-7-1,6 8-2-15,-3 0-17 16,9 6-48-16,-1-3-83 15,7-2-120-15,1-8-146 16,4-8-177-16,5-11-364 16,-11 0 0-16,-8-8 0 15</inkml:trace>
  <inkml:trace contextRef="#ctx0" brushRef="#br0" timeOffset="175106.34">15323 17890 2928 0,'0'-3'147'16,"0"-3"-2"-16,0 3 46 15,0 2 53 1,4 8 38-16,-1 15 28 16,4 14 39-16,5 13 82 15,-1 18 84-15,2 10-102 16,-9 5-21-16,1 4 2 16,-5-1-46-16,-6-8-53 15,0-12-77-15,0-13-197 16,-1-13-112-16,2-20-206 15,0-11-211-15,5-14-240 16,-7-20-447-16,-3-12 0 16,-4-14 0-16,-3-13 0 15</inkml:trace>
  <inkml:trace contextRef="#ctx0" brushRef="#br0" timeOffset="175661.91">15314 17742 2901 0,'0'-2'51'16,"0"-3"31"-16,0 1 25 16,0 0 30-16,0 0 29 15,0 4 19-15,0 0 13 16,0 0 6-1,0-2 0-15,0 2-27 16,0 0-37-16,0 0-66 16,0 2-72-16,2 0-83 15,-1 2-132-15,2 1-132 16,7-2-137-16,-3 2-219 16,-1 1 0-16,0-1 0 15,-3 2 0-15</inkml:trace>
  <inkml:trace contextRef="#ctx0" brushRef="#br0" timeOffset="176297.87">15574 17951 3186 0,'0'-3'31'0,"-4"-1"38"16,-4 0 65-16,-1-2 55 15,-1 3 44-15,-5 3 31 16,1 3 21-16,2 4 10 16,2 10 20-1,7 1 24-15,1 5-44 16,2 2-54-16,9-1-65 16,7-10-50-16,7-4-62 15,6-8-34-15,4-9-4 16,-3-6-21-16,-7-9-25 15,-10-3-26-15,-7-5 2 16,-11 1-4-16,-9 0-25 16,-7 4-31-16,-1 1-16 15,-2 6-88 1,7 6-145-16,7-5-238 16,7 14-348-16,12-1 0 15,12-2 0-15,13-1 0 16</inkml:trace>
  <inkml:trace contextRef="#ctx0" brushRef="#br0" timeOffset="176565.31">15906 17635 5826 0,'-16'-4'7'16,"0"0"5"-16,2 0-1 15,1 2 8-15,8 12 25 16,13 5 29-1,2 10 6-15,8 6 0 16,-3 8 1-16,8 1 5 16,-6-1-3-16,-2-3-8 15,-8-2-28-15,-4-8-44 16,0-2-63-16,-7-5-89 16,-2-1-121-16,-4-5-168 15,15-9-680-15,-23 3 0 16,1-1 0-16,-4-3 0 15</inkml:trace>
  <inkml:trace contextRef="#ctx0" brushRef="#br0" timeOffset="179000.63">16193 17525 1661 0,'-2'0'-4'15,"1"0"25"-15,-1 0 17 16,1 0 23-16,1 0 22 16,0 0 21-16,0 0 21 15,1 0 29-15,-1 0 27 16,0 0 43-16,0 0 16 16,0 0 18-16,0 0 20 15,0 0 8-15,0 0 4 16,0 0 1-16,0 0-7 15,0 0-15 1,0 0-15-16,0 0-25 16,3-4-15-16,8-2-45 15,12-8-29-15,13-10-44 16,18-9-31-16,14-13-34 16,14-6-25-16,12-8-16 15,2-5-14-15,3-3-10 16,-1 3-46-16,-12 3-31 15,-15 9-90-15,-14 12-93 16,-14 8-178 0,0 1-492-16,-25 18 0 15,-11 6 0-15,-2 2 0 16</inkml:trace>
  <inkml:trace contextRef="#ctx0" brushRef="#br0" timeOffset="179379.1">16440 17656 3724 0,'-24'11'-16'15,"-2"1"18"-15,1 1 18 16,-3 1 24-16,17-3 36 16,7-8 33-16,1-3 19 15,3 0 7-15,7 0 1 16,7-3 23-16,8-1-5 16,12-7-21-16,16-3-22 15,9-4-19-15,8-6-40 16,5 5-32-16,1-1-40 15,-2 1-63 1,-4 2-89-16,-1-2-166 16,-4 1-174-16,-14 5-296 15,-4 5 0-15,-13-1 0 16,-11 5 0-16</inkml:trace>
  <inkml:trace contextRef="#ctx0" brushRef="#br0" timeOffset="179747.85">16346 17620 3823 0,'0'7'-12'16,"7"11"12"-16,5 12 27 15,7 12 68-15,10 18 50 16,15 11 28-16,10 8 17 16,7 6 14-16,3 1 3 15,-1-5 18-15,-8-9-3 16,-10-8-25-1,-10-13-68-15,-6-12-139 16,-13-10-185-16,4-13-251 16,-8-21-548-16,-2 1 0 15,-4-7 0-15,0-7 0 16</inkml:trace>
  <inkml:trace contextRef="#ctx0" brushRef="#br0" timeOffset="180297.9">17772 17127 4079 0,'-18'11'95'15,"-8"16"57"-15,-6 17 34 16,-8 16 18-16,4 7 5 16,6 16-2-16,8-2-2 15,11-5-22 1,9-7-20-16,12-16-69 16,16-14-97-16,9-20-63 15,4-13-32-15,3-18-1 16,-3-9 17-16,-11-6 23 15,-12-5 23-15,-9-3 41 16,-11 2 29-16,-8 2 34 16,-9 6 37-16,-6 11 8 15,-3 7-5-15,0 5-67 16,7 10-145-16,9 3-216 16,17-2-756-1,3 7 0-15,14-2 0 16,8-9 0-16</inkml:trace>
  <inkml:trace contextRef="#ctx0" brushRef="#br0" timeOffset="180623.92">18031 17435 4750 0,'-18'11'84'0,"-5"10"20"16,-1 8 9-16,-2 17 6 15,12 2-1-15,7 4 4 16,14-6-2 0,15-11-22-16,10-12-33 15,8-13-58-15,8-13-32 16,2-12-17-16,-9-8-9 16,-13-8-9-16,-13-7-16 15,-4-6-42-15,-14-1-64 16,-9 1-4-16,-2 2 41 15,-1 7 12-15,-2 10-17 16,3 10-128-16,12 3-246 16,1 12-222-1,4 0 0-15,13 2 0 16</inkml:trace>
  <inkml:trace contextRef="#ctx0" brushRef="#br0" timeOffset="180878.8">18713 17254 4904 0,'-21'12'11'16,"-11"16"34"-16,-13 14 47 16,-13 13 38-16,-3 13 36 15,5 5-12-15,4-1-44 16,12-5-70-1,9-9-122-15,15-10-174 16,18-24-806-16,-2-10 0 16,3-14 0-16,5-14 0 15</inkml:trace>
  <inkml:trace contextRef="#ctx0" brushRef="#br0" timeOffset="181124.22">18348 17354 4734 0,'-3'5'10'0,"0"5"-4"15,2 1-6 1,-2 0 4-16,10-4-2 16,6-4-8-16,1-4-11 15,2-5-19-15,3-8-13 16,-7 3-29-16,-8-4-21 15,-2 2-20-15,-4 2-25 16,-2 2-130-16,4 3-194 16,-3 6-225-16,-3 4 0 15,5 3 0-15,-1 7 0 16</inkml:trace>
  <inkml:trace contextRef="#ctx0" brushRef="#br0" timeOffset="181582.78">18713 17677 3751 0,'-7'5'-24'16,"1"-1"-35"-16,1 1-39 16,0-1-11-16,8-4-1 15,4 0 6-15,-1 0 16 16,1 0 37-16,-4-3 45 16,0 3 77-16,-3-1 57 15,-5 0 65-15,-3 1 73 16,-2 2 19-16,1 4-3 15,-2 3-19-15,7 1-40 16,2 5-47-16,4-6-68 16,4-5-73-16,1-1-54 15,3-9-31-15,1-2-29 16,-4-3-2 0,-4 1 13-16,-2-1 9 15,-4 1-3-15,2 4-77 16,1 2-168-16,-7-8-546 15,4 12 0-15,-4-3 0 16,6 3 0-16</inkml:trace>
  <inkml:trace contextRef="#ctx0" brushRef="#br0" timeOffset="183095.99">19187 17405 1922 0,'0'2'116'0,"-2"2"74"16,-2-1 70-16,-2 2 58 16,-1-3 53-16,-3-2 46 15,4 0 79-15,2 0 118 16,-1 0 17-16,3 0-49 15,2 0-67 1,0 0-73-16,2 0-69 16,7 0-59-16,14 0-54 15,8-2-44-15,22-6-81 16,12-1-116-16,10-3-19 16,6 1-110-16,0 1-137 15,-1 5-97-15,-8 0-128 16,-9 5-168-16,-16-5-164 15,-21 6-310-15,-14 3 0 16,-20-4 0-16,-11 0 0 16</inkml:trace>
  <inkml:trace contextRef="#ctx0" brushRef="#br0" timeOffset="183330.91">19206 17534 4582 0,'0'1'22'0,"0"-1"23"15,2 0 24-15,5 3 21 16,11-2 6-16,8 0 2 16,8 1 0-16,7 2-15 15,6-2-49-15,-3 2-113 16,0-4-189-1,6-4-706-15,-11 4 0 16,-10-2 0-16</inkml:trace>
  <inkml:trace contextRef="#ctx0" brushRef="#br0" timeOffset="183673.44">19600 17213 5061 0,'4'0'-99'16,"5"3"13"-16,12 1 9 16,10 6 4-16,12 4 1 15,6 8 0-15,1 6-1 16,-7 5-8-16,-9 4-7 15,-14 3 105-15,-12-3-8 16,-11 2-8-16,-16-4-2 16,-11-2 7-16,-8-6-2 15,-4 0-10-15,-2-2-58 16,6-2-132-16,19-6-227 16,-1 6-314-1,7-6 0-15,5-1 0 16,8 2 0-16</inkml:trace>
  <inkml:trace contextRef="#ctx0" brushRef="#br0" timeOffset="185921.66">20707 17085 984 0,'1'0'8'16,"-1"0"5"-16,0 0 11 16,0 0 18-16,2 0 23 15,-2 3 29-15,0-3 30 16,0 4 34-16,-2 2 26 16,-2 1 21-16,-2 2 14 15,-8 3 18-15,-3 0 8 16,-5 5-7-16,-3 5-11 15,-9 4-18-15,1 1-18 16,-1 2-18 0,-3-2-13-16,6 0-14 15,5-4-19-15,7 0-26 16,8-9-34-16,7-1-27 16,4-3-26-16,7-5-32 15,9-1-35-15,7-2-41 16,9 0-23-16,6-2-13 15,1 0-3-15,-5 0 5 16,-1-2 14-16,-4 2 17 16,-7 0 12-1,-5 0 22-15,-3 0 17 16,-11-2 11-16,0 1-19 16,-3-3-18-16,0 0-24 15,0-2-16-15,0-5 0 16,0-2 5-16,0-2 7 15,0-4 5-15,0-6 16 16,0-3 22-16,1-2 47 16,1-3 26-16,2-1 24 15,1-3 26-15,3 5 13 16,0 1-4-16,1 8 3 16,1 9 9-16,-2 8 9 15,-2 5 21 1,-6 12 8-16,3 11 23 0,-7 20 19 15,-6 14 7 1,-3 15 4-16,1 5 2 16,-3 2-6-16,2-8-16 15,4-8-41-15,4-9-112 16,4-12-149-16,13-16-218 16,0-7-410-16,7-14 0 15,6-7 0-15,3-11 0 16</inkml:trace>
  <inkml:trace contextRef="#ctx0" brushRef="#br0" timeOffset="186274.43">20978 17279 4937 0,'-20'23'54'15,"3"9"9"-15,-2 7 1 16,5 7-7-16,14-6-20 16,12-10-22-16,9-5-36 15,9-10-34 1,4-8-26-16,6-9-33 16,-2-11-23-16,-5-8-8 15,-4-4-3-15,-13-10 6 16,-7-3 12-16,-6-1-1 15,-7-3 14-15,-7 1 14 16,-7 5 6-16,-3 5-8 16,-5 6-24-16,-2 10-39 15,4 8-98-15,24 4-361 16,-23 11 0 0,11 6 0-16,12 2 0 15</inkml:trace>
  <inkml:trace contextRef="#ctx0" brushRef="#br0" timeOffset="186544.96">21605 17053 4332 0,'-22'18'89'16,"-13"14"27"-16,-4 9 8 16,-6 14-1-16,6 0-23 15,10 0-63-15,6-9-118 16,12-5-180-16,5-16-654 16,6-7 0-16,0-11 0 15,3-7 0-15</inkml:trace>
  <inkml:trace contextRef="#ctx0" brushRef="#br0" timeOffset="186813.51">21380 17080 3742 0,'-7'2'21'0,"4"5"-10"15,-1 0-3-15,4-1-2 16,14-1-14-16,1-3-8 16,1-4-10-16,1-6-9 15,-4 1-1-15,-7-3-27 16,-3-1-12-16,-3 3-9 16,-6 0-53-16,3 4-133 15,0-4-337-15,-1 10 0 16,1 5 0-16,3 4 0 15</inkml:trace>
  <inkml:trace contextRef="#ctx0" brushRef="#br0" timeOffset="187178.9">21699 17411 4152 0,'-11'10'72'0,"-4"-1"11"15,2 5-2-15,2 1-11 16,8-5 6-16,6-4-5 16,4-4-4-1,6-2 1-15,2-4 3 16,-2-4-23-16,1-3-15 15,-7-5 21-15,-4-1 35 16,-3 1 18-16,-3 5-3 16,-3 1 5-16,0 3-8 15,-4 6-53-15,-1 2-124 16,3 6-240-16,1-14-706 16,6 14 0-16,1 3 0 15,0-8 0-15</inkml:trace>
  <inkml:trace contextRef="#ctx0" brushRef="#br0" timeOffset="188394.7">21992 17246 4056 0,'5'0'-75'0,"8"0"-83"0,16-4-183 15,1-9-355 1,10 8 0-16,1 0 0 16,-5-1 0-16</inkml:trace>
  <inkml:trace contextRef="#ctx0" brushRef="#br0" timeOffset="188628.32">21920 17421 3600 0,'7'0'1'0,"9"0"-8"15,3 0-11-15,8 0-28 16,3 0-85-16,9-7-159 16,-5-19-331-16,0 18 0 15,-4-1 0-15,-1 1 0 16</inkml:trace>
  <inkml:trace contextRef="#ctx0" brushRef="#br0" timeOffset="189044.73">22421 17257 4896 0,'12'-5'6'0,"11"-2"2"15,8-4-2-15,10-7-7 16,4-3 1-16,0-5-2 16,-3-5 0-16,-6-2 6 15,-2-1 20-15,-9 5 13 16,-10 0 31 0,-4 8 26-16,-8 6 4 15,-2 5 14-15,-9 6 120 16,-8 12 100-16,-8 16 0 15,-9 15-6-15,-6 18-20 16,0 15-19-16,0 3-31 16,12-2-27-16,7-8-149 15,7-9-134-15,8-12-251 16,10-13-318-16,8-19-726 16,4-2 0-16,5-7 0 15,7-6 0 1</inkml:trace>
  <inkml:trace contextRef="#ctx0" brushRef="#br0" timeOffset="189395.64">22940 17241 5683 0,'-22'18'171'16,"-5"7"66"-16,-2 7 14 15,2 7-16-15,21 2-4 16,8-8-101-16,15-5-49 16,10-10-47-16,8-8-43 15,9-6-91 1,2-11-110-16,-5-6-66 16,-8-10-14-16,-12-4 11 15,-12-12 1-15,-7-1 93 16,-10-5 43-16,-4 4 50 15,-4 0 49-15,-4 10 23 16,-7 8-10-16,3 12-94 16,1 7-145-16,11 4-191 15,5-14-389-15,9 26 0 16,9-3 0-16,11-1 0 16</inkml:trace>
  <inkml:trace contextRef="#ctx0" brushRef="#br0" timeOffset="189736.15">23301 17188 4456 0,'-13'2'175'16,"-4"2"183"-16,-4 11 24 16,-3 6 1-16,12 10 0 15,8 3 0-15,4 5-1 16,7-8-42-16,13-6-24 15,7-10-122-15,8-9-96 16,7-6-195-16,-3-9-24 16,-3-5-1-1,-9-8-15-15,-9 0-69 16,-12-13-19-16,-3-3 30 16,-9 1 9-16,-7-3 26 15,-2 5 16-15,-2 6 9 16,-6 8-45-16,5 10-115 15,6 7-118-15,3 2-126 16,6-8-400-16,12 13 0 16,8 0 0-1</inkml:trace>
  <inkml:trace contextRef="#ctx0" brushRef="#br0" timeOffset="190000.62">23989 17013 3702 0,'-13'0'233'15,"-8"1"146"-15,-15 9 82 16,-11 11 1-16,-7 14-1 16,-1 9 1-16,0 8-1 15,8-2 1-15,11-5-72 16,15-3-300-16,8-14-235 15,10-6-309-15,7-15-938 16,-2-2 0 0,1-10 0-16,0-6 0 15</inkml:trace>
  <inkml:trace contextRef="#ctx0" brushRef="#br0" timeOffset="190222.35">23682 17043 4695 0,'-9'2'111'0,"-4"2"6"16,2 2-1-1,4 2 2-15,3-5 3 16,9 4 6-16,1-4-3 16,2-2-9-16,-2-1-5 15,3-6-90-15,-5 1-44 16,-4-2-40-16,0-1-75 15,3-1-183-15,10-5-723 16,-10 12 0-16,4 2 0 16</inkml:trace>
  <inkml:trace contextRef="#ctx0" brushRef="#br0" timeOffset="190579.32">23926 17426 5011 0,'-15'3'141'0,"0"-2"36"15,-1 3-8-15,4-2-38 16,8 1-18-16,8-1-19 15,8 1-29-15,7-3-19 16,2 0-4-16,0-5-87 16,3 0-27-1,-12 0-16-15,-7-3 26 0,-4 1 44 16,-1 4 19-16,-7 1 10 16,-4 0-29-1,4 4-143-15,2 0-366 16,-2 1-475-16,-1 4 0 15,8-3 0-15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21:33.943"/>
    </inkml:context>
    <inkml:brush xml:id="br0">
      <inkml:brushProperty name="width" value="0.05292" units="cm"/>
      <inkml:brushProperty name="height" value="0.05292" units="cm"/>
      <inkml:brushProperty name="color" value="#FF0000"/>
    </inkml:brush>
  </inkml:definitions>
  <inkml:trace contextRef="#ctx0" brushRef="#br0">14339 8001 1400 0,'-3'0'86'0,"0"0"21"15,0 0 8-15,-2 0 7 16,4 0 7-16,-1 0 10 16,1 0 7-16,1 0 20 15,0 0 15-15,0 0-34 16,0 0-28-16,-4 0-15 15,1 1 12-15,2 0 0 16,-3 3 5 0,-2 0 4-16,3 0 0 15,-4-1-19-15,1 1-10 16,5-3-5-16,1 1-6 16,-3-1 1-16,0 0-8 15,2 0 2-15,-1-1 5 16,1 2-2-16,2-2 6 15,6 0 11-15,-1-7-4 16,13-5-21-16,2 2 25 16,10-13-6-16,6-3 1 15,7-4-12-15,3-2-5 16,10-10-2 0,8 3-6-16,4-2-15 15,7-1 26-15,-2 4 8 16,5 5-22-16,-8-4 6 15,-6 7-18-15,-16 8 3 16,-16 4-14-16,-15 2-22 16,-9 10-5-16,-9 5 6 15,0-2-40-15,-3 3-29 16,0 2-60-16,0-2-106 16,-7 2-82-16,-2 1-111 15,3-1-124 1,3-1-328-16,-9 5 0 15,-2-3 0-15</inkml:trace>
  <inkml:trace contextRef="#ctx0" brushRef="#br0" timeOffset="439.4">14975 7481 2854 0,'0'-3'84'16,"0"1"13"-16,5 1 27 16,8-4 6-16,13-1 26 15,7-1 14-15,12-7 9 16,9 2 13-16,5-6 6 15,1-1-56-15,2 1-22 16,-2 2-13-16,-7-1-27 16,-6 3-4-1,-13 4-27-15,-11 6-21 0,-10 1 1 16,-9 3-12-16,-6 5 8 16,-10 6 24-16,-8 4 6 15,-3 4 9 1,-12 6 6-16,-5 2-1 15,6-2-37-15,1 3-56 16,4-3-114-16,17-3-218 16,2-22-579-16,7 8 0 15,4-5 0-15,2-3 0 16</inkml:trace>
  <inkml:trace contextRef="#ctx0" brushRef="#br0" timeOffset="1141.56">14337 8373 3086 0,'0'0'65'0,"0"0"23"15,7 3 8-15,9 0 18 16,6 2 15-16,11 5 13 16,14 11 53-16,13 1 22 15,8 3 12-15,3 9-14 16,4 1-40-1,-3-2-33-15,2 6-1 16,-3 1-19-16,-2-9-19 16,-11 2-19-16,-3-6-68 15,-15-5-37-15,-11-4-29 16,-12-7-60-16,-7 0-53 16,-5-4-50-16,-4-4-114 15,-2-3-130 1,-4-7-346-16,1 1 0 15,1-6 0-15,-6-5 0 0</inkml:trace>
  <inkml:trace contextRef="#ctx0" brushRef="#br0" timeOffset="1470.32">15080 8543 2850 0,'0'0'30'15,"0"0"40"-15,7 0 28 16,3 7 20-16,10 3 1 16,10 8 2-16,4 4 4 15,9 9 1-15,-1 0 3 16,-5 6-10-16,-3-4-18 16,-7 3-39-16,-14-3-24 15,-4 0-18 1,-12-3 0-16,-10-1 7 15,-11-3 3-15,-11-5 0 16,-7 0 1-16,-6-2 7 16,1-2 0-16,3-2-25 15,10-1-48-15,7-1-114 16,18-7-684-16,2 0 0 16,9-2 0-16,10-2 0 15</inkml:trace>
  <inkml:trace contextRef="#ctx0" brushRef="#br0" timeOffset="3374.47">15844 7187 536 0,'0'-2'102'0,"-2"0"30"15,2 1 28-15,0 0 30 16,0 1 32-16,-1 0 25 15,1 0 24-15,-2 0 20 16,2-2 24 0,-1 2-36-16,1 0-26 15,-2 0-6-15,4 0-6 16,-2-2-26-16,-2-2-21 16,4 0-13-16,1-3-21 15,6-4-18-15,-2-2-28 16,4 1-24-16,5-2-3 15,3 2-25-15,-3 2-15 16,-1 1 5 0,2 4-19-16,-7 2-21 15,1 2 18-15,-8 6 1 16,-3 5 6-16,3 9 5 16,-9 6-13-16,-5 6 3 15,2 2-2-15,-10 3-7 16,-4-5 5-16,-4 0 13 15,0-4-22-15,-3 2 1 16,3-6-7-16,3-3-13 16,4-4-14-16,3-4-26 15,10-3-21-15,1-3-19 16,6-4 3-16,0-2 2 16,9 0 4-16,6-2 6 15,1 0 16 1,5 1 13-16,2 0 21 15,0-1 30-15,-2 2 22 16,-4 0 24-16,0 0 0 16,-1 0-5-16,-3 0-6 15,-2 0-19-15,-4 2-67 16,3-2-77-16,1 0-110 16,1 0-151-1,5-5-472-15,-5 3 0 0,0-4 0 16,-3 1 0-1</inkml:trace>
  <inkml:trace contextRef="#ctx0" brushRef="#br0" timeOffset="3891.6">16180 7102 2538 0,'0'0'97'16,"0"0"26"0,-3 13 17-16,-2 9 7 0,-3 7 14 15,1 11 17-15,-7 4 7 16,7-1 8-16,-1-3-1 16,4-3-63-1,-1-8-40-15,2-6-50 16,3-6-33-16,0-11-20 15,0-1-34-15,0-12-33 16,0-4-21-16,0-11-26 16,2-7-20-16,4-9-12 15,0-1 3-15,0-3 28 16,1 0 22-16,7 9 27 16,-8 4 27-16,5 9 25 15,-1 7 36 1,0 8 31-16,1 7 50 15,2 7 21-15,-5 7 5 16,1 6 8-16,-1 10 9 16,-3 4-4-16,2 0 1 15,-1-1-6-15,-2-3-23 16,2-4-30-16,3-6-66 16,-3-2-65-16,-1-8-90 15,-2-3-135-15,5-7-444 16,-13-2 0-16,-6-1 0 15,-8 0 0-15</inkml:trace>
  <inkml:trace contextRef="#ctx0" brushRef="#br0" timeOffset="4069.26">16076 7375 2380 0,'0'-5'98'16,"3"2"45"-16,4-2 24 15,8 0 7-15,8-2-1 16,7 2-4-16,7-1-25 15,1-4-61-15,-2 0-119 16,-3-3-212-16,-9-24-401 16,-11 25 0-1,-6-1 0-15,-4-2 0 16</inkml:trace>
  <inkml:trace contextRef="#ctx0" brushRef="#br0" timeOffset="4288.39">16297 6982 1878 0,'0'-6'142'0,"3"0"44"16,3 1 24-16,3 0 41 15,-2 10 13-15,4 15 16 16,1 7 11-16,-4 9 5 16,-5 10-1-16,3 4-90 15,-6-7-74-15,0-1-105 16,3-9-97-16,-3-5-175 15,11-12-177 1,-1 0-320-16,-3-6 0 16,5-7 0-16</inkml:trace>
  <inkml:trace contextRef="#ctx0" brushRef="#br0" timeOffset="4801.58">16572 7137 2672 0,'-6'0'160'0,"-4"3"45"15,-8 5 21-15,-2 9 16 16,0 3 15-16,6 9 6 16,1 4-2-16,10-1-3 15,2-3-4-15,8-5-113 16,3-6-61-16,4-6-53 15,3-6-32-15,3-4-21 16,-3-5-14-16,-6-10-2 16,-6-8 8-16,-4-4 15 15,-2-7 11-15,-5-4 34 16,-2 2 32 0,1-2 21-16,1 13 22 15,0 3-1-15,3 10 8 16,3 6 5-16,1 17 7 15,7 2-3-15,-5 13-22 16,9 15-13-16,-5 11-30 16,-2 8 31-16,2 5 111 15,-2 5 28-15,-1-4-8 16,-2-2 13-16,2-4-11 16,-10-13-9-16,0-10-28 15,-4-6-133-15,-4-16-95 16,1-9-121-1,-4-8-213-15,4-12-178 16,10-20-200-16,0-3-356 16,-1-10 0-16,14-2 0 15,3-3 0-15</inkml:trace>
  <inkml:trace contextRef="#ctx0" brushRef="#br0" timeOffset="5449.03">16795 7245 3755 0,'-7'5'174'16,"-4"-1"27"-16,2 10 11 16,0 1 6-16,9 2-9 15,9-2-6-15,0 2 1 16,-1-9-4-16,1-1-8 15,-1-4-113-15,-5-3-94 16,-1-6-73-16,-4-3-76 16,-2-3-77-16,-2-3-90 15,5-2-83-15,-2 1-86 16,0 1-32-16,6 2 13 16,0 7 46-1,2 2 91-15,5 4 109 16,3 7 123-16,1 3 123 15,2 5 144-15,1 3 122 16,-5 1 113-16,-6 0 60 16,-3-4 13-16,0-6-11 15,-3-2-61-15,0-5-65 16,-3-2-65-16,0-1-50 16,0-5-46-16,-2-2-42 15,2-6-35-15,2-3-42 16,1-4-77-1,3 0-94-15,5 2-88 16,2 5-56-16,0-1-20 16,7 5-9-16,-5 4 5 15,0 0 15-15,1 4 45 16,-3 2 84-16,-1 0 119 16,3 2 114-16,-6-1 141 15,-2 2 96-15,1 5 34 16,-2 0 8-16,-3 5-6 15,1 1-34-15,-1-1-99 16,3-1-151 0,-3-5-175-16,6-4-198 15,-4-19-398-15,-1 10 0 16,1-7 0-16,-1-3 0 16</inkml:trace>
  <inkml:trace contextRef="#ctx0" brushRef="#br0" timeOffset="5657.54">17068 6962 1913 0,'3'-2'119'0,"5"-2"32"15,0 4 30-15,3 1 9 16,-3 11 0-16,2 10 2 16,-6 7-5-16,-1 9-16 15,-1-1-45 1,-2-1-184-16,-2-5-172 15,8-12-396-15,-15 2 0 16,-5-5 0-16,-10-5 0 16</inkml:trace>
  <inkml:trace contextRef="#ctx0" brushRef="#br0" timeOffset="5786.88">16970 7226 2303 0,'3'-4'134'0,"3"0"21"15,7-7 0-15,4-5-17 16,5-2-47-16,8-4-95 15,2-3-118 1,1-1-448-16,-9 7 0 16,-3 1 0-16</inkml:trace>
  <inkml:trace contextRef="#ctx0" brushRef="#br0" timeOffset="6281.92">17228 7019 1512 0,'6'1'192'15,"-1"6"22"-15,1 8 12 16,-1 6 8-16,-5 1 2 15,0 5 6-15,-3-1 2 16,-2-6 2-16,0-3-4 16,-1-5-143-16,-2-6-68 15,5-2-37-15,3-4-30 16,0-6-14 0,0-3-7-16,7-7-1 15,0 0 1-15,3-3 4 16,3 5 13-16,1 5 17 15,-7 7 17-15,-1 2 23 16,2 4 18-16,-8 5 13 16,0 3 13-16,1-3 4 15,-2 1 1-15,1-2 2 16,1-4-7-16,1-4-18 16,-1 0-6-16,5-4-7 15,3-9 5-15,9-1-1 16,3-5 4-1,-2-6 10-15,1 5 15 16,-1 3 18-16,-1 2 21 16,-9 5 26-16,4 5 4 15,-7 1 38-15,-3 7 0 16,-3 3-4-16,0 4-11 16,0 5-36-16,3 1-75 15,-3-1-128-15,3-2-138 16,8-5-196-16,-2-6-506 15,2 0 0-15,0-4 0 16,0-4 0-16</inkml:trace>
  <inkml:trace contextRef="#ctx0" brushRef="#br0" timeOffset="6499.2">17558 6988 3691 0,'-1'2'133'0,"1"3"25"15,-2 1 0-15,2-1 2 16,3-1 6-16,7-1-8 16,3-3-21-16,3-1-28 15,-1-1-26-15,0-6-156 16,-9 0-91-16,0-5-195 16,2-12-512-16,-5 8 0 15,-1-1 0 1,2 1 0-16</inkml:trace>
  <inkml:trace contextRef="#ctx0" brushRef="#br0" timeOffset="6764.72">17683 6807 4782 0,'-10'0'136'0,"-4"0"10"15,0 0 14-15,8 0 6 16,3 9-4-16,12 4 11 15,6 7-8-15,4 5 0 16,-5 5-2-16,3 1-134 16,-7 1-11-1,-6 2-1-15,-3-4-22 16,-4 1 0-16,-6-6-23 16,0-6-60-16,-3 0-107 15,-4-11-198-15,0-16-720 16,5 8 0-16,1-3 0 15,3-4 0 1</inkml:trace>
  <inkml:trace contextRef="#ctx0" brushRef="#br0" timeOffset="8048.1">15623 8659 3080 0,'0'-5'103'0,"6"-2"24"15,2-1 10 1,2 0 6-16,3-3 12 16,5-2 21-16,-3 6 23 15,2 3 16-15,-6 1 11 16,0 11-46-16,-5 9-41 15,-4 4-22-15,-2 12-1 16,-3 5-8-16,-6-1-21 16,-8 5-12-1,-7-5-31-15,-9-4-19 16,-1-1-16-16,0-3-24 0,4-5-12 16,6-4-4-16,6-8-26 15,13-4-9-15,1-3 9 16,4-5-4-1,9 0 13-15,3-5 13 16,5 2 18-16,7 0 20 16,6-1 20-16,6 2 16 15,-5 2 26-15,1 0 14 16,-3 0 3-16,-6 2-4 16,-9 0-10-16,-3 2-14 15,-6 0-40 1,-4-1-48-16,-1 0-104 0,2 0-136 15,3-5-240 1,-2 2-404-16,0 0 0 16,1 0 0-16,-4-1 0 15</inkml:trace>
  <inkml:trace contextRef="#ctx0" brushRef="#br0" timeOffset="8674.62">16050 8664 3341 0,'0'0'85'0,"0"4"33"0,-1 9 16 16,-1 9 14-1,-3 10 16-15,-1 11 21 16,-2 1 8-16,-2 2 11 16,1-6 6-16,2-9-52 15,1-6-45-15,3-11-56 16,1-5-54-16,2-9-43 16,2-11-44-16,-2-6-43 15,1-11-19-15,5-6-24 16,2-12-15-1,2-2-8-15,7-2 6 16,0 1 27-16,-3 5 48 16,2 10 47-16,-3 9 44 15,-4 13 44-15,-1 5 28 16,-2 14 28-16,1 10 34 16,1 14 16-16,-4 8 13 15,-1 10 1-15,0 6-14 16,-3-5-31-16,0-4-81 15,0-4-82-15,0-9-142 16,-3-10-178-16,-4-13-393 16,-10 3 0-16,-1-9 0 15</inkml:trace>
  <inkml:trace contextRef="#ctx0" brushRef="#br0" timeOffset="8843.61">16005 8903 2998 0,'6'-6'150'15,"6"-2"31"-15,4-3 7 16,8-2-9-16,2-1-33 16,3 8-60-16,-1-5-88 15,0-2-150-15,2-3-602 16,-16 4 0-16,-3-3 0 16,-2 1 0-1</inkml:trace>
  <inkml:trace contextRef="#ctx0" brushRef="#br0" timeOffset="9063.68">16267 8412 2976 0,'-2'10'127'16,"2"12"52"-16,-1 16 35 15,1 9 23-15,0 11 7 16,0 2-9-16,-3 3-33 15,3-5-77-15,0-10-77 16,6-8-268 0,0-22-653-16,4 2 0 15,1-11 0-15,8-6 0 16</inkml:trace>
  <inkml:trace contextRef="#ctx0" brushRef="#br0" timeOffset="9655.82">16444 8725 3822 0,'-7'0'79'0,"-7"0"34"16,-1 0 19-16,0 3 4 16,8 1 0-1,2 3-3-15,4 3-2 16,1 5-5-16,1-1 0 15,2 2-18-15,2-1-63 16,2-2-43-16,1-3-24 16,2-3-17-16,-1-2-9 15,8-4-13-15,-7-5-9 16,7-3-7-16,-7-8-10 16,4-8-11-16,-10-7-3 15,-1-2 7 1,-3 1 5-16,0 4 29 15,-3 11 31-15,0 9 29 16,-2 4 19-16,-1 10 17 16,-1 6 8-16,3 4 9 15,2 3 4-15,4 1-12 16,1-2-17-16,1-2-24 16,1-5-22-16,1 1-10 15,1-3 5-15,-1 7 12 16,1 8 15-16,-3 6 18 15,-2 16 26-15,-1 10 41 16,-1 12 47 0,-4 7 33-16,-6-1 11 15,-4-1 2-15,-6-8-11 16,-6-9-36-16,1-13-33 16,-1-13-88-16,5-15-115 15,1-10-87-15,6-19-167 16,11-25-222-16,0-9-313 15,3-14 0-15,6-9 0 16,7 2 0-16</inkml:trace>
  <inkml:trace contextRef="#ctx0" brushRef="#br0" timeOffset="9954.7">16575 8865 3810 0,'3'11'57'16,"-1"3"16"-16,10 5 1 15,-2-2-8-15,10 0-18 16,2-9-23-16,-2-4-26 16,-4-6-15-16,-5-6 2 15,-5-7-22-15,-4-6-33 16,-7-4-18-1,-2-3 1-15,-11 3 9 16,2 4 7-16,-1 7-5 16,1 3-59-16,9 6-142 15,0-7-366-15,3 10 0 16,4 4 0-16,4-2 0 16</inkml:trace>
  <inkml:trace contextRef="#ctx0" brushRef="#br0" timeOffset="10376.04">16764 8803 4856 0,'0'11'52'16,"0"7"20"-16,0 5 4 16,1 2 0-16,-1-4-6 15,0-3-15-15,0-6-20 16,0-4-25-16,0-7-24 15,3-1-53-15,-3-6-36 16,4-9-51 0,2-5-71-16,4-3-79 15,3-8-54-15,2 2-8 0,0 6 29 16,-1 1 77-16,1 10 84 16,-5 8 69-1,-1 6 41-15,-1 7 40 16,-2 5 69-16,-3 0 73 15,-3 1 39-15,0-2-22 16,0-3-65-16,0-5-116 16,0-5-109-16,0-5-46 15,0-3-10-15,0-4-1 16,0-3 3-16,0-1 7 16,0-5 8-16,6-2-61 15,-5-11-53 1,4 10 0-16,3 4 0 15,3-4 0-15</inkml:trace>
  <inkml:trace contextRef="#ctx0" brushRef="#br0" timeOffset="10709.23">17099 8453 3754 0,'-3'18'80'16,"-6"12"40"-16,0 12 21 15,-1 8 11-15,3 3-1 16,-2 0-21-16,3-7-44 16,1-6-88-16,-5-5-110 15,4-14-201 1,3-11-524-16,-12-1 0 16,2-5 0-16,-8-3 2898 15,5-7-2441-15,2-2 69 16,8-2 70-16,7-5 77 15,10-10 71-15,7 8 93 16,1-1 102-16,4-2 114 16,6 2 162-1,-1 0 62-15,-4 4-183 0,0 2-259 16,5-10-835-16,-19 7 0 16</inkml:trace>
  <inkml:trace contextRef="#ctx0" brushRef="#br0" timeOffset="11252.41">17185 8615 3036 0,'3'5'137'0,"2"0"40"16,-1 3 22-16,-1 5 18 16,-2 7 11-16,-1-2 3 15,0-1-1-15,0 0-8 16,-1-3-15-16,-2-7-112 15,-1-3-72-15,1-4-73 16,3 0-40 0,-2-9-18-16,5-4-14 15,3 1-2-15,1-6 7 16,6-1 18-16,-3 9 32 16,2 2 32-16,-4 7 38 15,-2 5 40-15,-1 3 28 16,0 3 6-16,-4 5 7 15,1 3 2-15,-4-1 3 16,4-2-12 0,-2-5-21-16,0-3-15 15,2-6-20-15,2-1-3 16,5-4-9-16,5-6-3 16,5-5-1-16,4-3 12 15,2-3 5-15,2-4 21 16,-3 7 34-16,-7-2 20 15,4 8 46-15,-6 4 12 16,-3 6 37-16,-1 5 7 16,-3 11 50-1,-8 2-17-15,3 4-52 0,-6 4-103 16,3 1-87-16,0-6-117 16,0-1-187-1,7-5-240-15,-4-28-556 16,1 13 0-16,2-2 0 15,4-7 0-15</inkml:trace>
  <inkml:trace contextRef="#ctx0" brushRef="#br0" timeOffset="11503.52">17595 8622 3038 0,'-2'0'235'16,"-3"4"54"-16,2 7 45 15,-1 2 21-15,5 5 9 16,-4 5 3-16,6 0-13 15,2-7-28 1,5-5-23-16,1-7-187 16,4-2-112-16,4-6-96 15,-5-7-83-15,-5-3-62 16,-5-3-47-16,-4-6-59 16,-6-2-88-16,-1-7-83 15,3-2-287-15,-6 7 0 16,4 2 0-16,3 2 0 15</inkml:trace>
  <inkml:trace contextRef="#ctx0" brushRef="#br0" timeOffset="11764.9">17710 8444 4202 0,'0'0'123'16,"0"0"20"-16,3 6 19 15,0 6 11-15,6 5 7 16,0 8 7-16,0 6 12 16,2 2 12-16,-5 3 36 15,-5-1-69-15,1-2-53 16,-7-4-64-16,-2-2-64 16,-7-5-97-1,-3-4-159-15,10-11-310 0,-8-1-483 16,-1-6 0-1,0-6 0-15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1:16:55.868"/>
    </inkml:context>
    <inkml:brush xml:id="br0">
      <inkml:brushProperty name="width" value="0.05292" units="cm"/>
      <inkml:brushProperty name="height" value="0.05292" units="cm"/>
      <inkml:brushProperty name="color" value="#FF0000"/>
    </inkml:brush>
  </inkml:definitions>
  <inkml:trace contextRef="#ctx0" brushRef="#br0">8070 5904 1741 0,'-2'-5'45'16,"1"4"15"-16,-1-4 8 15,1-1 7-15,1 4 18 16,0-4 32-16,0-3 30 15,0 1 27-15,0-2 24 16,0 0-8 0,0 3-4-16,0 3-1 15,0 2 43-15,-8 8 31 16,-8 8-3-16,-7 17-22 16,-13 7-15-16,-2 10-11 15,7-1-5-15,8-8-17 16,13-9-11-16,22-15-10 15,26-11-87-15,34-19-167 16,29-19-207-16,27-25-765 16,13-5 0-16,-4-17 0 15</inkml:trace>
  <inkml:trace contextRef="#ctx0" brushRef="#br0" timeOffset="2369.69">6879 7445 3499 0,'0'-2'39'16,"0"-3"35"-16,2-1 35 15,-2 2 23-15,2 1 23 16,-2 3 23-16,-2 0 41 16,-4 6 16-16,-17 6 17 15,-7 12-11-15,-7 4 4 16,2 2 47-16,5-5 20 16,22-7-5-1,37-18-82-15,42-17-154 16,49-16-192-16,46-11-279 15,35-20-812-15,19-6 0 16,-9-10 0-16,-15-14 0 16</inkml:trace>
  <inkml:trace contextRef="#ctx0" brushRef="#br0" timeOffset="7452.27">9346 9066 3128 0,'0'-1'58'0,"2"0"27"16,-2-1 17-16,3 1 29 15,3-2 35-15,0 3 42 16,-2 0 48-16,2 7 28 15,-4 8 10 1,-17 8 1-16,0 17 1 16,-9 6-17-16,0-2-2 15,4-10-47-15,16-8-33 16,17-17-110-16,25-18-147 16,26-23-185-16,27-14-287 15,11-22-575-15,5-7 0 16,-6-13 0-16,-11-2 0 15</inkml:trace>
  <inkml:trace contextRef="#ctx0" brushRef="#br0" timeOffset="8907.01">10012 9917 2902 0,'0'-3'52'0,"0"-1"31"15,0 0 18-15,0 0 6 16,0 2 8-16,0 2 37 16,0 5 38-1,-3 7 22-15,-8 8 9 16,-7 7-13-16,0 8-7 15,-2-3-21-15,3-7-7 16,12-7-13-16,6-8-3 16,19-14-65-16,19-17-96 15,20-14-133-15,23-13-268 16,2-14-547-16,-3-2 0 16,-11-2 0-16</inkml:trace>
  <inkml:trace contextRef="#ctx0" brushRef="#br0" timeOffset="13576.27">10296 10788 3607 0,'0'-3'57'16,"0"1"64"-16,0-1 54 15,0 0 27-15,-2 0 30 16,-10 14 30-16,-7 9 69 15,-10 9 71 1,-11 7 58-16,-1 3-19 16,8-4-38-16,15-13-64 15,27-16-55-15,51-26-251 16,50-33-173-16,66-35-328 16,47-24-880-16,27-17 0 15,-5-15 0-15,-13-12 0 16</inkml:trace>
  <inkml:trace contextRef="#ctx0" brushRef="#br0" timeOffset="28387.03">881 12656 2136 0,'0'0'27'0,"-1"0"44"16,1 0 23-16,-2 0 6 16,4-2 12-16,-2-1 9 15,0-1 16-15,1-4 21 16,1 1 27-16,-1-2 24 15,1 4 15-15,-1 1-7 16,-1 3 15-16,0-2 22 16,0 3 21-16,0 0 3 15,-1 3-1-15,-2 3-6 16,-2 6 24 0,2-4 25-16,-1 0-1 15,3-5-15-15,15-10-52 16,20-19-44-16,15-19-152 15,28-20-70-15,24-30-90 16,21-17-208-16,10-17-1028 16,1-1 0-16,-10 5 0 15,-12 8 0-15</inkml:trace>
  <inkml:trace contextRef="#ctx0" brushRef="#br0" timeOffset="52283.46">1145 14702 1328 0,'0'0'25'16,"0"0"30"-16,0 0 14 15,0 0 6-15,0 0 6 16,0 0 14-16,0 0 23 15,0 0 23-15,0 0 24 16,0 1 16-16,0-1-11 16,0 0-30-16,-3 0-14 15,3-1-5-15,-3-5-6 16,0 1-16-16,0-5-26 16,-5-4-26-16,-2-1-26 15,1-1-22-15,-5-5-18 16,-4 0-1-1,-3 2-1-15,-3-3 4 16,-5 0 11-16,-1 3 15 16,2 4 6-16,-1 4 8 15,2 5 12-15,0 6 18 16,4 3 17-16,4 7 14 16,-1 7 11-16,4 6 10 15,4 11-2-15,-2 6-4 16,7 5 6-16,-1 6 3 15,3 3-4 1,4 5-10-16,1 5-6 16,0 4-10-16,0 3-9 15,6 3-7-15,-1-2-6 16,5 0-8-16,2 2-5 16,2 2-3-16,2 2 0 15,1 4 3-15,-5-1-5 16,0 1 4-16,-2-2 4 15,-5-3-2-15,-2-4 2 16,-3-1 1 0,-3-5 2-16,-2-6-5 15,-5-8-6-15,-2-8-8 16,-6-7-3-16,1-9-13 16,-2-8-23-16,-2-8-15 15,2-8-14-15,3-10-12 16,-1-8-17-16,4-11-13 15,7-5-9-15,3-5-1 16,3 0-1-16,0 5 8 16,6 7 14-16,6 11 7 15,3 8 9 1,6 7 11-16,3 13 10 16,-1 10 11-16,1 3 9 15,-3 15-1-15,-9 3 3 16,-2 2 0-16,-5 4 6 15,-2 2 10-15,-3 0 15 16,0-1 13-16,0 6 16 16,0 3 14-16,0 5 11 15,0 4 1-15,0 6 4 16,0 4 3 0,0 5-2-16,3 4-6 15,3 1-16-15,3-1-11 16,7-1-14-16,5-6-12 0,8-6-10 15,4-8 3 1,3-7-2-16,4-7-8 16,-1-7-19-16,-2-3-85 15,-5-5-155-15,12-10-712 16,-22 3 0-16,-4-4 0 16,2-8 0-16</inkml:trace>
  <inkml:trace contextRef="#ctx0" brushRef="#br0" timeOffset="54622.93">13588 14567 1995 0,'0'-2'18'16,"0"0"23"-16,0 2 15 16,0-2 2-16,0 2 4 15,0 0 8-15,0 0 24 16,3-4 18-1,3-3 8-15,4 1 7 16,-1-2-11-16,5 0-18 16,5-3-11-16,2 1-3 15,8-4-2-15,7 1-7 16,5 1-20-16,8 4-11 16,3 5-5-16,0 1-7 15,1 4-7-15,-5 6-8 16,-7 7-5-16,-10 4-1 15,-12 6-1-15,-8 8-2 16,-8 2-2 0,-7 1-7-16,-9 2 2 15,-10 3 11-15,0 2 15 16,-10 5 16-16,1 0 22 16,4 0 13-16,5 2 9 15,9-6 0-15,10-7 4 16,4-4 5-16,14-9-3 15,6-8-9-15,10-5-21 16,7-5-17-16,7-6-28 16,1-1-25-16,-6-6-24 15,-7-4-5 1,-8 1-6-16,-8-6-4 16,-6-2-1-16,-6-1 0 15,-3-1 13-15,-1 1 18 16,0 7 23-16,0-1 21 15,-1 7 14-15,-3 4 18 16,-9 9 18-16,-3 12 4 16,-8 15 2-16,1 25-1 15,4 20-7-15,6 26-14 16,7 13-11-16,3 14-4 16,2 7 3-1,-2 2-9-15,-1 2-20 16,1 3-4-16,0-3 0 15,3-5 4-15,0-6 12 16,0-7 15-16,-4-11 11 16,1-7 12-16,-1-4 11 15,-8-10 18-15,-5-7 7 16,-5-7 18-16,-11-11 10 16,-2-5 12-16,-1-13-21 15,-9-5-20-15,3-11-56 16,1-8-65-16,-4-6-114 15,6-12-203-15,2-15-811 16,6-7 0 0,5-11 0-16,8-14 0 15</inkml:trace>
  <inkml:trace contextRef="#ctx0" brushRef="#br0" timeOffset="64795.46">6804 14397 2015 0,'0'-1'69'0,"0"-1"45"16,0 1 19 0,0-1 11-16,0 2 7 15,3 0 13-15,-3-1 14 16,2 1 18-16,-1 0 22 15,-1-2 14-15,2 2-33 16,-4-1-22-16,4 1 7 16,-2-1 5-16,0 1 17 15,0 0 24-15,-3 2 24 16,-5 9 29-16,-8 3 8 16,-3 9-23-16,0 1-15 15,1-1-13-15,7-1-32 16,7-10-8-1,2-1-44-15,8-9-34 16,18-4-121-16,25-9-108 16,29-14-103-16,26-14-136 15,36-23-322-15,-3-10-480 16,3-12 0-16,-12-2 0 16,-7-4 0-1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55:20.788"/>
    </inkml:context>
    <inkml:brush xml:id="br0">
      <inkml:brushProperty name="width" value="0.05292" units="cm"/>
      <inkml:brushProperty name="height" value="0.05292" units="cm"/>
      <inkml:brushProperty name="color" value="#FF0000"/>
    </inkml:brush>
  </inkml:definitions>
  <inkml:trace contextRef="#ctx0" brushRef="#br0">9588 1887 576 0,'0'0'26'0,"0"0"4"15,0 0 3 1,0 0 4-16,0 0 4 16,0 0 4-16,0 0 11 15,0 0 17-15,-2 0 17 16,2 0 7-16,0 0 9 16,0 0 17-16,-2 0 23 15,2 1 23-15,-3-1 21 16,0 0 22-16,-1 0 5 15,-1 0 2 1,-4 0-6-16,-3 0-10 0,0-1-16 16,-5-3-12-1,-2 2-14-15,-5-6-26 16,-3-1-18-16,-4-1-24 16,-3 0-10-16,-2-1-9 15,2 0-11-15,-6-3-2 16,4 3 0-16,-2-3-2 15,3 0-1-15,2-2 0 16,5 5-7-16,5 0-3 16,10 1-22-16,1 3-49 15,4 1-65-15,5-1-129 16,5-3-192 0,-2 4-326-16,1-2 0 15,4 2 0-15</inkml:trace>
  <inkml:trace contextRef="#ctx0" brushRef="#br0" timeOffset="424.84">9091 1506 1946 0,'0'-4'97'16,"0"4"34"-16,1 0 12 16,-1 0 2-16,-6 0 6 15,-6 2 6-15,-8 7 13 16,-8 0 10-16,-8 11 7 15,-5 4-46-15,0 1-43 16,4 3-35-16,2-3-10 16,6-2-5-16,9-1-16 15,12-5-12-15,8-4-15 16,9-1-11 0,17-6-5-16,7-1-9 0,9-3-22 15,3-1-35 1,4-1-78-16,-2-1-126 15,-6-17-354-15,-8 15 0 16,-6-1 0-16</inkml:trace>
  <inkml:trace contextRef="#ctx0" brushRef="#br0" timeOffset="873.31">7889 1381 445 0,'-6'-2'-33'16,"-3"-1"-49"-16,-4 2 0 16,-4 1 0-1,4 0 0-15</inkml:trace>
  <inkml:trace contextRef="#ctx0" brushRef="#br0" timeOffset="1315.94">7703 1313 2857 0,'-2'0'45'0,"-1"0"43"15,-1 8 24-15,-8 15 10 16,-4 14 15-16,-7 17 9 15,0 8 11 1,-1 7 0-16,3-8 2 16,4-10-24-16,8-10-56 15,3-15-71-15,5-11-62 16,7-12-60-16,4-19-37 16,7-19-19-16,5-17-21 15,3-16-15-15,2-16-20 16,-2-7-20-16,-4-10 46 15,1 4 78 1,-2 7 65-16,0 13 64 0,1 19 44 16,-3 23 80-1,8 24 66-15,-4 32 38 16,1 32 18-16,-2 28 23 16,-8 24-10-16,-4 12-48 15,-4-3-30-15,-2-8-61 16,-2-16-97-16,3-19-205 15,2-19-232-15,-6-13-365 16,-3-17 0-16,-13-12 0 16,-6-8 0-16</inkml:trace>
  <inkml:trace contextRef="#ctx0" brushRef="#br0" timeOffset="2247.42">7689 1620 3246 0,'20'-6'-17'0,"11"-3"-21"16,10-7-65-16,6-3-54 15,-8-5-20-15,-7 0-1 16,-5 4 18-16,-5 0 32 16,-7 5 35-16,-6 6 79 15,-4 7 28-15,-1 4 44 16,-4 10 71-16,2 6 61 15,-5 2 28 1,0 8 6-16,-2-3-19 16,-1-3-28-16,4-5-33 15,1-11-64-15,2-4-34 16,7-7-27-16,4-12-5 16,5-5-6-16,8-10-4 15,1-3 7-15,0 2 11 16,-7 7 4-1,-5 9 21-15,-1 9 26 16,-5 8 14-16,-2 8 0 16,0 2-10-16,-2 5-25 15,1 0-42-15,1-1-69 16,1-4-73-16,7-6-48 16,-4-4-53-16,4-7-28 15,1-6-1-15,-4-9 15 16,-5 0 43-16,-2-7 90 15,-3 8 92 1,-1 1 66-16,-1 13 92 0,-3 6 74 16,-1 12 49-16,-1 7 16 15,0 10-1-15,3-1-13 16,0 3-35 0,6-8-81-16,3-8-50 15,3-5 3-15,4-5-32 16,3-8-46-16,0-8-28 15,-2-7-25-15,-1-6-7 16,-4 0 2-16,-3 1-9 16,-3 6-4-16,-1 10 2 15,-2 5 8-15,0 6 8 16,7 4 15-16,1 1 4 16,-1-2 2-16,6-1 12 15,0-2-10 1,1-6-5-16,2-9-4 15,1-6-33-15,-5-11-37 16,0-12-26-16,-3-7-41 16,-5-10-32-16,-2-4-31 15,-6-10-33-15,-3-5 6 16,0 4 74-16,1 10 49 16,-4 15 41-16,6 23 83 15,1 23 56-15,2 27 71 16,1 24 72-16,0 24 57 15,0 18 28-15,3 11 0 16,5 1-75 0,0-8-74-16,7-12-91 15,8-20-193-15,2-20-120 16,23-26-464-16,-20-12 0 16,-1-17 0-16,-3-15 0 15</inkml:trace>
  <inkml:trace contextRef="#ctx0" brushRef="#br0" timeOffset="2407.84">8681 1255 1486 0,'1'-8'191'16,"3"5"49"-16,-3 3 14 16,1 6 1-16,-2 8 1 15,0 11-12-15,0 1-46 16,1 3-114-16,4-10-112 16,10-11-233-16,-2-4-322 15,5-7 0 1,-1-9 0-16,2-9 0 15</inkml:trace>
  <inkml:trace contextRef="#ctx0" brushRef="#br0" timeOffset="2798.72">8892 982 1676 0,'0'-10'150'16,"0"7"20"-16,0 6 1 16,-3 13-2-16,-6 10-24 15,0 19-37-15,-2 3-39 16,-7 2-33-16,3-9-4 15,2-6-87-15,-3-8-14 16,5-9 30 0,3-7 30-16,5-9 14 15,1-4 29-15,10-7 38 16,7-6 40-16,5-9 29 16,8-1-18-16,9-7-25 15,-3 2-39-15,-6 5-45 16,-6 3-19-16,-3 6 13 15,-5 11 25-15,-4 2 14 16,-5 8 11-16,1 2 7 16,-3 6 25-16,0 1 16 15,0 0-5 1,0-3-8-16,1-4-27 16,-1-4-41-16,0-2-62 15,3-1-99-15,3-4-95 16,11-10-158-16,-5 0-232 15,6-4 0-15,3-4 0 16,1 0 0-16</inkml:trace>
  <inkml:trace contextRef="#ctx0" brushRef="#br0" timeOffset="2964.32">9298 900 2190 0,'0'0'142'0,"0"0"36"16,0 0 18-1,0 0 2-15,0-2-8 16,0 2-40-16,3 0-148 16,0-6-651-16,-1 6 0 15,-1-3 0-15,1 1 0 16</inkml:trace>
  <inkml:trace contextRef="#ctx0" brushRef="#br0" timeOffset="3659.24">7588 2172 3422 0,'0'6'82'15,"0"9"24"-15,2 12 5 16,-2 9 4 0,0 7 1-16,0 8-20 0,0-4-77 15,2-6-146 1,12-15-661-16,-9-5 0 15,1-14 0-15</inkml:trace>
  <inkml:trace contextRef="#ctx0" brushRef="#br0" timeOffset="3812.42">7630 2046 2372 0,'0'-7'-203'15,"0"5"-230"1,0 0 0-16,6 2 0 16,7 4 0-16</inkml:trace>
  <inkml:trace contextRef="#ctx0" brushRef="#br0" timeOffset="4138.53">7815 2279 3744 0,'-6'27'126'0,"-4"6"20"16,1 5 5-16,-2 4-2 16,-1-12-6-16,8-9-37 15,1-7-45-15,3-9-39 16,3-2-29 0,5-11-89-16,8-13-43 15,1-8-18-15,7-5 0 16,1-7 13-16,-1 2 26 15,-4 3 61-15,-1 8 65 16,-2 7 75-16,-7 13 53 16,0 9 16-16,-6 11 2 15,-1 8-17-15,0 8-46 16,-3 3-96-16,1 0-180 16,21-15-683-16,-15 6 0 15,4-11 0 1,-1-8 0-16</inkml:trace>
  <inkml:trace contextRef="#ctx0" brushRef="#br0" timeOffset="4803.34">8169 2102 2254 0,'0'-40'54'0,"-1"-10"13"15,-4-12 12-15,-4-7 5 16,-1 17-3-16,-7 20 5 15,-2 18 5-15,-3 18 11 16,3 25 10-16,1 19-22 16,6 20-23-1,3 8-12-15,1 7-11 16,4-3-4-16,2-11 1 16,2-10-9-16,0-17-9 15,0-11-11-15,0-12-12 16,0-11-4-16,3-11 0 15,5-9 1-15,1-11 0 16,8-6 6-16,7-6 5 16,1 1 17-16,1 0 29 15,-4 11 30-15,-4 6 34 16,-4 10 30 0,-5 7 20-16,-6 6 3 15,0 2 4-15,-3 0-3 16,1 1-21-16,2-2-58 15,5-5-21-15,1 0-30 16,3-5-39-16,4-8-27 16,0-3-21-16,2-5-7 15,0-5 6-15,-6 3 6 16,-5 5 18-16,-1 7 62 16,-1 6 7-16,-1 2 7 15,2 2 8 1,2 5-5-16,3-2-1 15,-1-2 3-15,0 2-6 16,7-6-5-16,-5-6-4 16,2-2-22-16,1-5-15 15,-5-6-6-15,0 0 0 16,0-1 4-16,-4 1 5 16,-3 4-8-16,0 6-34 15,0 1-92-15,-3 6-112 16,13 4-280-16,-10 6-347 15,0 3 0 1,2 3 0-16,-5 3 0 16</inkml:trace>
  <inkml:trace contextRef="#ctx0" brushRef="#br0" timeOffset="5316.45">9257 1985 3262 0,'-27'4'182'15,"-10"1"38"1,-14 1 17-16,-14 1 14 16,5 0 8-16,6-3 4 15,4 1-5-15,8 0-32 16,15-2-102-16,13-1-293 15,11-2-277-15,6-1-487 16,8 0 0-16,5-4 0 16,2 0 0-16</inkml:trace>
  <inkml:trace contextRef="#ctx0" brushRef="#br0" timeOffset="5877.37">8872 1943 1813 0,'-18'11'47'16,"-9"7"23"-16,-3 4 5 16,-6 7 1-16,8 2 2 15,8-2 5-15,6-2 10 16,5-5-1-16,8-5 1 15,5-6 4 1,9-1-20-16,7-5-17 0,6-3-7 16,9-2-24-1,8-2-80-15,1-7-150 16,-5 1-315-16,-3 2 0 16,-3-1 0-16,-6 1 0 15</inkml:trace>
  <inkml:trace contextRef="#ctx0" brushRef="#br0" timeOffset="6171.27">9087 2347 3356 0,'-10'0'-10'0,"-8"0"16"15,-11 7 3-15,-8 3 1 16,-4 5 1-16,-7 8 1 16,1 3-6-16,1-1-16 15,6 0-56-15,12-4-92 16,11-13-475-16,10 2 0 15,4-7 0 1,10-4 0-16</inkml:trace>
  <inkml:trace contextRef="#ctx0" brushRef="#br0" timeOffset="6441.18">8860 2366 3736 0,'-18'3'6'0,"-7"3"8"16,-10 7 4-16,-6 8 0 16,0 2-2-16,4 6-3 15,9 2-4 1,8-6-13-16,8-4-16 16,9-3 4-16,12-7 1 15,9-3-4-15,9-8-4 16,8 0-16-16,6 0-75 15,3-6-180-15,-7-34-363 16,-4 31 0-16,-11-4 0 16,-6 2 0-16</inkml:trace>
  <inkml:trace contextRef="#ctx0" brushRef="#br0" timeOffset="7061.78">7513 2713 2678 0,'-19'0'98'15,"-4"3"41"-15,-7 8 44 16,-6 8 34-16,6 12 37 16,4 13 23-16,2 6 14 15,10 1 2-15,8-1-9 16,11-12-31-16,13-5-54 15,10-12-43-15,9-13-50 16,8-11-42-16,-3-7-38 16,-6-8-20-1,-14-4-16-15,-14-3-8 16,-11 2 2-16,-12 1-13 16,-9 7-8-16,-9 8-5 15,-6 7-35-15,6 10-81 16,3 9-124-16,19 2-225 15,3 0-362 1,17 0 0-16,12-7 0 0,9-10 0 16</inkml:trace>
  <inkml:trace contextRef="#ctx0" brushRef="#br0" timeOffset="7486.96">7798 2702 3839 0,'-5'3'64'0,"-1"5"31"15,0 11 2-15,-4 8 1 16,5 6-4-16,2 9-75 16,3-5-56-16,0-5-68 15,0-8-65-15,3-10-46 16,-6-8-57-16,3-6-18 15,-3-10 45 1,0-5 57-16,3-8 50 16,-3-5 106-16,6-5 87 15,7-7 94-15,11 2 76 16,5 1 46-16,7 5 23 16,3 4 0-16,-1 15-38 15,-8 5-47-15,-6 10-36 16,-13 13-27-16,-5 10-16 15,-14 4-19-15,-13 10-13 16,-14 5-16 0,-2 0-66-16,-9-3-121 15,12-3-194-15,7-23-639 16,13 3 0-16,13-14 0 16</inkml:trace>
  <inkml:trace contextRef="#ctx0" brushRef="#br0" timeOffset="7691.72">8216 2736 5977 0,'0'0'-116'15,"0"0"-248"-15,-3-21-735 16,6 16 0-16,3 1 0 15,3-2 0 1</inkml:trace>
  <inkml:trace contextRef="#ctx0" brushRef="#br0" timeOffset="8504.1">9310 2609 3129 0,'-3'0'104'0,"-1"0"31"15,-7 1 25-15,-13 5 20 16,-11 3 13-16,-11 8 3 16,-12 4 1-16,-7 8-11 15,-6 2-80-15,1 3-134 16,4 0-142-16,12-6-178 16,9-13-460-16,10 3 0 15,15-8 0-15</inkml:trace>
  <inkml:trace contextRef="#ctx0" brushRef="#br0" timeOffset="8802">8857 2669 3662 0,'0'-2'49'16,"-5"2"29"-16,-9 5 7 15,-7 9 1-15,-5 9 2 16,-13 9 2-16,0 7 3 16,-2 6 10-16,0-7 3 15,10-2-24-15,8-8-35 16,11-3-44 0,8-12 2-16,13-6-3 15,15-2-36-15,9-8-67 16,12-4-130-16,16-12-222 15,-7 1-299-15,-8-3 0 16,-7-3 0-16</inkml:trace>
  <inkml:trace contextRef="#ctx0" brushRef="#br0" timeOffset="9862.01">7263 3349 2916 0,'2'0'64'15,"-1"-3"19"1,1 2 29-16,-1 1 73 16,-1 7 20-16,0 7 14 15,0 9 4-15,0 4 1 16,0 7 4-16,0-1-42 15,0-6-65-15,-1-3-79 16,1-7-75-16,0-5-97 16,-3-3-69-16,1-9-47 15,-1-4 1-15,0-6-2 16,-1-13-1-16,8-7 19 16,-1-5 32-16,11-4 67 15,4 1 51 1,3 3 32-16,6 5 63 0,-1 6 49 15,-2 5 0 1,-9 12 5-16,0 3 16 16,-11 4 5-16,-4 11 1 15,-6 6-7-15,-10 8-3 16,-6 2-6-16,-2 7-18 16,-4-2-16-16,-1-6-6 15,10-3-13-15,7-8-54 16,7-5-19-16,8-7 2 15,8-4 1-15,10-4 4 16,6-6 8 0,4 0 16-16,3-2 19 15,-4 0 28-15,-6 7 42 16,-6 3 65-16,-9 6 53 16,-3 9 9-16,-12 5 10 15,-11 8 4-15,-8 5-3 16,-8 0-12-16,-5-3-26 15,0 1-52-15,2-8-89 16,12-5-114-16,9-7-165 16,9-10-175-16,12-19-452 15,12-6 0 1,8-9 0-16,5-7 0 16</inkml:trace>
  <inkml:trace contextRef="#ctx0" brushRef="#br0" timeOffset="10220.15">7636 3241 3540 0,'0'0'94'0,"0"3"48"15,0 9 6-15,0 6 8 16,-1 8 0-16,-2 8 0 16,-3 0 0-1,-1-5-19-15,2-5-34 0,2-6-61 16,3-7-96-16,0-6-68 15,0-7-13 1,6-10-8-16,3-9-2 16,4-11-5-16,8-7-2 15,8-6 22-15,-3 1 42 16,1 3 55-16,-3 11 37 16,-8 6 33-16,-5 9 48 15,-2 9 36-15,-4 15 13 16,0 10 9-16,-3 12 1 15,-1 6-24-15,-1 6-71 16,0-4-102-16,0-5-205 16,-3-18-582-1,-4 3 0-15,-5-4 0 16,-9-8 0-16</inkml:trace>
  <inkml:trace contextRef="#ctx0" brushRef="#br0" timeOffset="10377.76">7630 3385 4019 0,'13'-11'53'16,"7"-4"8"-16,9-3-4 15,9-5-52-15,4 1-112 16,14 0-281 0,-13 4-352-16,-5 2 0 15,-5 3 0-15</inkml:trace>
  <inkml:trace contextRef="#ctx0" brushRef="#br0" timeOffset="10557.76">8189 3266 5560 0,'0'0'-77'16,"0"-1"-166"-16,15-1-805 15,-8 2 0-15,4 0 0 16</inkml:trace>
  <inkml:trace contextRef="#ctx0" brushRef="#br0" timeOffset="21641.12">17186 1968 1618 0,'-1'-2'31'0,"-1"0"16"16,1 0 8-16,-1 0 10 15,2 0 15-15,0 2 22 16,0 0 24-16,0 0 19 16,0 0 21-16,0 0 14 15,0-1-18-15,0 0-11 16,0-1-5-16,0-1-4 16,0-2-16-16,2-2-22 15,2-3-23-15,7-3-21 16,2-3-19-1,8-3-17-15,6-2-12 16,7-1-7-16,-1-3-4 16,9 1-7-16,3 2-1 15,3-3 2-15,8 4 0 16,3-2 0 0,-1 0 1-16,5 0 8 0,1 3 5 15,2 0 6-15,5 2 2 16,7 4 4-16,5 1 1 15,3 2 4-15,6 7 8 16,1 2 2 0,1 2-2-16,0 0-4 15,-4 6-3-15,-2-1-4 16,-3 4 5-16,-1 2 4 16,-5 3 8-16,-9 4 0 15,-8 4-8-15,-8 3 5 16,-5 3 12-16,-10 3 3 15,1-2 1-15,-2 2 6 16,-3-2-3-16,-2 0 0 16,0-2-10-16,-4-3-6 15,-6-2-14 1,-2-5-59-16,-7-5-118 16,1-5-253-16,-12-3-394 15,-9-3 0-15,-6-6 0 16,-9-6 0-16</inkml:trace>
  <inkml:trace contextRef="#ctx0" brushRef="#br0" timeOffset="22230.34">18858 1951 2982 0,'0'0'57'16,"5"0"38"-16,4 0 12 15,7 0 16-15,7 2 26 16,9-1 16-16,8 2 14 16,3 2 8-16,2 2 14 15,0 2-8-15,1 0-37 16,0 0-30-16,3-1-6 16,-2-2 11-16,3 5-20 15,1-3-12 1,-1 0-12-16,1 1-5 15,-4-1-15-15,-9-2-7 16,-5-2-4-16,-10-2-1 16,-8 1 3-16,-9 2-16 15,2-5 3-15,-6 0 3 16,-2 0-16-16,-5-3-10 16,-3-8-5-16,-4 0 4 15,-6-6 0-15,-3-7-11 16,1 1-18-16,-5-6-30 15,2 0-38 1,3 2-56-16,7 2-60 16,7 0-78-16,11 4-251 15,-4 0-412-15,8 5 0 16,3 5 0-16,-1 2 0 16</inkml:trace>
  <inkml:trace contextRef="#ctx0" brushRef="#br0" timeOffset="39420.26">3273 10790 1350 0,'6'-13'4'0,"5"2"11"15,5-7 24-15,-1 0 31 16,2 1 37-1,1 7 27-15,-3-5 16 16,-1 4 8-16,-3-1 13 16,-1 2 21-16,-7 4 29 15,0 2 21-15,-3 3 5 16,3 1 5-16,-6 0-34 16,-5-5-22-16,-10 0-10 15,-12 3-11-15,-15-4-12 16,-17 1-22-16,-13 5-36 15,-23 0-27-15,-12 7-31 16,-10 4-38-16,-14 7-3 16,-11 9-3-16,-2 8-3 15,-5 7 6 1,-2 10 1-16,2 7-2 16,5 8 8-16,14 3-1 15,10 8 2-15,18 5 4 16,17 3-3-16,21 3-2 15,21-2-2-15,27-3-7 16,14-9-6-16,26-7-4 16,29-5 2-16,30-8 2 15,27-8-2-15,37-10 8 16,28-10 12 0,29-11 14-16,22-10 7 15,21-11 6-15,18-12 10 16,7-6 3-16,5-12-6 15,3-6-11-15,-8-6-10 16,-10-9-18-16,-13-3-25 16,-20-8-37-16,-20-8-26 15,-24-5-20 1,-26-5-19-16,-26-8-12 0,-35-1-10 16,-31-5-4-1,-41-5 0-15,-43 0 5 16,-43 1 8-16,-48 4 32 15,-49 9 36-15,-46 14 31 16,-36 19 25-16,-40 15 38 16,-20 28 34-16,-22 16 21 15,-10 27 11-15,-5 29-3 16,-4 30-17-16,15 24-42 16,27 28-101-16,48 19-258 15,39 12-457 1,70 2 0-16,58-5 0 15,56-14 0-15</inkml:trace>
  <inkml:trace contextRef="#ctx0" brushRef="#br0" timeOffset="121218.56">23402 3838 1628 0,'-6'-4'25'16,"-4"0"40"-16,1-2 61 15,-2 0 32-15,2 3 18 16,3-1 12-16,2 2 15 16,-1-2 12-16,1 1 14 15,-4 2 2-15,-1-1 0 16,-3 0-23-1,-3 1-34-15,3-3-12 16,3 2-1-16,3-1-6 16,3 1-6-16,3 0-9 15,6-1-7-15,4-1-6 16,9 0-21-16,9-5-13 16,13-1-26-16,6 0-22 15,2 1-14-15,-4 2-16 16,3 2-59-16,-4 5-78 15,-7-2-66 1,-10 2-99-16,-4 0-104 0,-13-3-106 16,-5 3-245-1,-12-1 0-15,-10 11 0 16,-10-1 0-16</inkml:trace>
  <inkml:trace contextRef="#ctx0" brushRef="#br0" timeOffset="121422.68">23266 3846 738 0,'-13'3'94'16,"6"4"50"-16,1 2 31 16,-1-2 56-16,21-2 37 15,10-3 15-15,11-1 6 16,10-1 1 0,9 0 0-16,5 0-54 15,-3 0-50-15,-2 0-118 16,-3-1-184-16,32-7-519 15,-41 3 0-15,-6-2 0 16,-9-6 0-16</inkml:trace>
  <inkml:trace contextRef="#ctx0" brushRef="#br0" timeOffset="121721.75">23739 3460 3808 0,'2'0'-30'16,"7"0"8"-1,12 2 11-15,6 5 7 16,0 2 2-16,6 10 0 16,-6 11 4-16,-13 9 5 15,-8 5 5-15,-6 2 45 16,-10 1-8-16,-16-3-5 15,-4 0-12-15,-6-5-6 16,-4-2-26-16,2-5-71 16,13-8-153-16,10-10-510 15,9-3 0-15,6-8 0 16,6-5 0-16</inkml:trace>
  <inkml:trace contextRef="#ctx0" brushRef="#br0" timeOffset="122252.61">24179 3522 3910 0,'0'-1'9'15,"-6"8"40"-15,-5 11 42 16,-7 13 33-16,8 18 15 15,-7 9 0-15,5 5 4 16,9 1 1 0,3-3-17-16,0-2-45 15,-3-4-78-15,6-7-101 0,-3-10-133 16,0-11-99 0,0-8-62-16,0-15-58 15,0-13-10-15,-3-10 17 16,-1-9 50-16,-1-11 72 15,1-11 99-15,1-6 117 16,3-9 144-16,4-8 120 16,8-1 101-16,3 6 98 15,6 11 21-15,8 14-10 16,6 12-28 0,4 17-21-16,7 12-31 15,-3 13-65-15,-6 11-52 16,-14 13-57-16,-16 4-46 15,-10 1-38-15,-19 3-15 16,-14-5-12-16,-7-4-36 16,-12-6-51-16,2-3-60 15,6-8-114-15,20-12-189 16,9 0-301-16,12-10 0 16,14-9 0-16,11-7 0 15</inkml:trace>
  <inkml:trace contextRef="#ctx0" brushRef="#br0" timeOffset="122507.7">24576 3379 3742 0,'-25'20'13'0,"-8"15"31"15,-6 14 60-15,-2 9 29 16,14 4 18-16,13-3 2 15,11-6-3-15,11-5 7 16,13-2 1-16,8-6-19 16,2-3-62-16,7-7-158 15,11-12-272-15,-8-9-564 16,-1-5 0-16,-6-10 0 16,-3-12 0-1</inkml:trace>
  <inkml:trace contextRef="#ctx0" brushRef="#br0" timeOffset="122920.68">24841 3538 4353 0,'-3'5'10'0,"-6"14"28"16,-3 10 28-16,-6 10 24 16,2 8 7-16,-4 7 2 15,6-7 0-15,3-3 1 16,3-8-1-16,3-6-8 15,2-12-9-15,0-8-42 16,3-5-75 0,0-10-33-16,0-9-7 15,0-11-5-15,6-10 1 16,1-10 6-16,2 3 11 16,-1 5 0-16,0 11 6 15,-3 15 55-15,1 13 59 16,2 12 12-16,3 9 2 15,8 8 3-15,4-2 0 16,4 0 1-16,8-11-4 16,2-9 4-16,1-9-1 15,1-14-51-15,-5-12-24 16,-3-14-26 0,-8-8-48-16,-4-17-75 15,-2-4-109-15,1-10-207 16,-5-31-409-16,-6 35 0 15,-2 11 0-15,-5 14 0 16</inkml:trace>
  <inkml:trace contextRef="#ctx0" brushRef="#br0" timeOffset="123231.97">23973 4545 4225 0,'53'-4'55'16,"32"0"49"-16,40-4 25 15,44-5 16-15,10-1 8 16,16-7 4-16,0-4-5 16,-5 2-94-16,-11-2-260 15,-20-12-793-15,-18 12 0 16,-29 4 0-16,-25 0 0 16</inkml:trace>
  <inkml:trace contextRef="#ctx0" brushRef="#br0" timeOffset="140455.74">22683 12899 3993 0,'0'-10'171'16,"0"10"28"-16,0-4 16 16,0 0 34-16,-3 4 32 15,3 1 83 1,-8 3 34-16,-7 5 35 16,-10 7-1-16,-4 9-125 15,-7 8-45-15,-7 3-30 16,-1 8-45-16,0-3-179 15,4-3-144-15,9-1-256 16,19-18-290-16,11-25-622 16,14 6 0-16,16-8 0 15,1-9 0-15</inkml:trace>
  <inkml:trace contextRef="#ctx0" brushRef="#br0" timeOffset="140654.13">22761 12920 4508 0,'-3'4'175'16,"-12"10"38"-16,-8 8-5 15,-7 6-40-15,-5 8-58 16,-5 6-137-16,7-2-242 16,9-5-748-16,10-2 0 15,10-10 0-15,5-5 0 16</inkml:trace>
  <inkml:trace contextRef="#ctx0" brushRef="#br0" timeOffset="141753.41">28562 12793 3839 0,'-5'-1'150'0,"-2"0"43"15,-10 1 28-15,-8 2 16 16,-7 5 20-16,-7 4 18 15,-3 7-1-15,-3 3-12 16,1 3-32-16,-1-5-128 16,6 6-179-16,3-4-188 15,13-4-270-15,8-4-497 16,8-8 0-16,14-5 0 16,11-5 0-1</inkml:trace>
  <inkml:trace contextRef="#ctx0" brushRef="#br0" timeOffset="141934.17">28648 12775 4758 0,'-14'6'104'16,"-6"8"12"-16,-11 7-1 15,-12 8-6-15,-1 6-52 16,-6 2-126-16,11-1-202 15,3-11-712-15,10 6 0 16,10-8 0-16,4-6 0 16</inkml:trace>
  <inkml:trace contextRef="#ctx0" brushRef="#br0" timeOffset="142477.71">26193 13889 5174 0,'-20'0'112'0,"-10"5"100"16,-12 6 71-16,-12 9 25 16,-2 7-1-16,-7 12 1 15,0 1-1-15,0 3 1 16,-2-2-110-16,3-3-180 15,14-4-157-15,18-6-282 16,19-16-321-16,19-8-504 16,19-11 0-16,16-18 0 15,10-9 0 1</inkml:trace>
  <inkml:trace contextRef="#ctx0" brushRef="#br0" timeOffset="142649.5">26238 13848 4658 0,'-38'20'66'16,"-19"6"28"-16,-12 14 8 15,-14 7-20-15,14 2-97 16,12-1-191-16,16-21-750 16,14 12 0-16,19-7 0 15,11-13 0-15</inkml:trace>
  <inkml:trace contextRef="#ctx0" brushRef="#br0" timeOffset="154420.78">25385 2821 2220 0,'-8'0'98'16,"-2"0"41"-16,-4 0 27 15,2 0 18-15,4 0 13 16,5 0 9 0,3 0 14-16,0 0 26 15,0 0 3-15,2 0-13 16,-2 0-57-16,0 0-42 15,0 0-19-15,3 0-1 16,5 0-3-16,6 0 2 16,16 0-12-16,8 0-23 15,12 0 1-15,10 0-29 16,9 0-1-16,-1 0-12 16,3 0-67-16,-5 0-105 15,-2 2-113-15,-4-2-167 16,4-2-495-16,-20 4 0 15,-13 0 0 1,-15-2 0-16</inkml:trace>
  <inkml:trace contextRef="#ctx0" brushRef="#br0" timeOffset="154720.72">25344 3010 3021 0,'0'3'15'0,"0"0"31"16,3 0 32 0,7-1 18-16,12 0 11 15,11-2 9-15,12 0 12 0,6 0 5 16,6 0 2-1,2 0 2-15,-5 0-17 16,2 0-63-16,-8 0-104 16,0 0-159-16,-4-2-165 15,-7-29-342-15,-8 26 0 16,-5 3 0-16</inkml:trace>
  <inkml:trace contextRef="#ctx0" brushRef="#br0" timeOffset="155105.6">26599 2615 4226 0,'0'-5'-32'16,"3"2"36"-16,-3-1 60 15,3 1 57-15,2 13 30 16,-1 11 11-16,-2 9 8 16,1 15 2-16,-3 12 11 15,0-3 30-15,0 2-19 16,0 0-70-1,0-6-133-15,0-4-162 16,0-7-151-16,0-14-190 16,0-16-435-16,0 0 0 15,-5-8 0-15,-4-11 0 16</inkml:trace>
  <inkml:trace contextRef="#ctx0" brushRef="#br0" timeOffset="155362.25">26262 2609 3226 0,'11'-6'-3'0,"8"-1"27"15,11 1 14-15,11-3 4 16,10 3 3-16,8 2 1 15,3-2-1-15,2 1-2 16,4 1-12-16,0 1-30 16,-4 0-138-16,-5-2-161 15,-12-4-322-15,-16 11 0 16,-10 0 0-16,-16 2 0 16</inkml:trace>
  <inkml:trace contextRef="#ctx0" brushRef="#br0" timeOffset="155620.64">26235 3119 2871 0,'18'13'62'16,"9"-1"19"-16,12 2 13 15,8 0 13-15,7-4 6 16,2-9-1-16,-1-2 0 16,-2 1-30-16,-5-2-94 15,-3-5-200-15,-15-6-470 16,-7 3 0 0,-8-5 0-16</inkml:trace>
  <inkml:trace contextRef="#ctx0" brushRef="#br0" timeOffset="156202.88">27189 2667 3644 0,'0'-2'18'0,"-1"0"70"16,-5 5 62-16,-5 12 28 16,-2 13 25-16,-6 13 13 15,-1 7 5-15,3 6 9 16,5-3 5-16,3-6-11 16,3-5-8-16,0-9-71 15,3-7-72-15,3-8-43 16,0-6-39-16,0-6-55 15,0-4-28-15,3-13-16 16,6-7-9-16,0-14-20 16,3-12-24-16,9-9-17 15,2-8 2 1,-2-2 25-16,4-2 24 16,-4 7 48-16,0 7 47 15,-7 9 31-15,-3 11 11 16,-4 9 19-16,-4 10 29 15,0 6 42-15,3 5 30 16,5 6 7-16,1 11 2 16,-2 9 2-16,-1 16-18 15,2 7-23-15,-4 8-4 16,1 2 4-16,2-2-10 16,2-2-42-16,-1-5-60 15,5-4-53-15,0-8-94 16,-3-3-92-1,1-8-142-15,5-12-188 16,-11-1-274-16,-4-4 0 16,-5-7 0-16,-7-1 0 15</inkml:trace>
  <inkml:trace contextRef="#ctx0" brushRef="#br0" timeOffset="156433.95">26989 2990 2947 0,'15'0'7'0,"12"0"15"16,13 0 4-16,9-5 2 16,5 5 0-1,3 0-2-15,-4-1-14 16,0 0-69-16,-4-3-151 15,-12-12-358-15,-9 12 0 16,-11-1 0-16,-5 0 0 16</inkml:trace>
  <inkml:trace contextRef="#ctx0" brushRef="#br0" timeOffset="156911.14">26655 3377 524 0,'-15'4'30'0,"1"0"50"15,-5 4 43-15,4-1 45 16,9 2 40-16,4-2 28 16,-1-3 22-16,8-3 17 15,2 0 26-15,5-1 10 16,12-1-3-16,11 1-20 16,15 0-9-1,11-1-4-15,16 1 7 16,14 0 8-16,3-4-2 15,10 4-1-15,-2 0-2 16,-2 4-6-16,-8-3-24 16,-7 3-25-16,-11 1-47 15,-8 2-68-15,-14 1-81 16,-10 0-95-16,-12 1-126 16,-9-1-208-16,22-7-714 15,-33 3 0-15,-4-1 0 16,-3-1 0-16</inkml:trace>
  <inkml:trace contextRef="#ctx0" brushRef="#br0" timeOffset="167121.01">27490 2278 1506 0,'0'0'39'15,"0"1"24"-15,0-1 21 16,0 3 13-16,0-1 6 16,-3 0 8-16,6-2 17 15,-3 0 23-15,0 2 21 16,-3 0-2-16,3-1 4 16,-3 1 1-16,-1 1-6 15,-1 1 5 1,1-2 18-16,4-1 4 15,0 0-7-15,0 1-12 16,3-2-11-16,-3-2-18 16,0 4-19-16,0-6-21 15,4-5-15-15,2 0-17 16,8-10-24-16,4-5-13 16,4-1-8-16,1-1-13 15,1-4-8-15,-1 2 2 16,2-2-6-16,2 2-5 15,3-5 0 1,0 2-1-16,4 3 0 0,-3-1 1 16,5-1 1-1,-1 1-3-15,3-1 3 16,2 4-3-16,4-4 0 16,1 5 6-16,3 0 3 15,5 2 7-15,-5 2 6 16,0 3-1-16,-7 3-3 15,1 5 1-15,-12 2-7 16,-9 5-14-16,-3 1-47 16,-7 2-76-1,-3 0-97-15,-1-1-157 16,2-8-479-16,-3 5 0 16,-3-1 0-16</inkml:trace>
  <inkml:trace contextRef="#ctx0" brushRef="#br0" timeOffset="167471.03">28354 1496 4033 0,'0'-1'55'0,"0"-2"28"16,0-1 4-16,0 2-3 15,3 1 6 1,6-1 2-16,3 2 4 16,9 5 0-16,5-1 1 15,-2 1-15-15,3 6-38 16,-7 3-27-16,-5 0-4 16,-5 2 8-16,-4-1 8 15,-6 3 8-15,-6 3 11 16,-9-2-2-16,-3 2-2 15,-3 0-34-15,-6-3-72 16,3 0-118-16,13-2-259 16,1-4-465-16,6-6 0 15,9-4 0-15,6-2 0 16</inkml:trace>
  <inkml:trace contextRef="#ctx0" brushRef="#br0" timeOffset="168030.94">28768 1354 3502 0,'0'0'29'0,"0"0"59"15,0 6 55-15,0 10 16 16,0 9 10 0,0 12 13-16,0 13 10 15,-3 0 6-15,3-2-3 16,0-1-30-16,-3-4-71 16,3-9-171-16,0-9-229 15,6-12-640-15,-6-3 0 16,0-4 0-16,3-7 0 15</inkml:trace>
  <inkml:trace contextRef="#ctx0" brushRef="#br0" timeOffset="168234.02">28744 1625 3691 0,'12'-4'21'15,"5"3"11"-15,8-2 4 16,7 2-1-16,1-2-29 16,0 2-74-16,2-5-145 15,7-5-495-15,-16 2 0 16,-7 0 0-16</inkml:trace>
  <inkml:trace contextRef="#ctx0" brushRef="#br0" timeOffset="168470.7">28961 1338 1832 0,'-2'-19'89'16,"2"1"66"-16,-1 2 23 15,1-3 19-15,1 11 28 16,5 7 16-16,2 7 32 16,2 9 32-1,-2 11 17-15,0 14-15 16,-5 10-54-16,-2 7-64 15,-2-2-23-15,1-1-45 16,0-7-126-16,1-6-162 16,12-16-769-16,-8-4 0 15,7-9 0-15,3-10 0 16</inkml:trace>
  <inkml:trace contextRef="#ctx0" brushRef="#br0" timeOffset="168846.38">29191 1600 4164 0,'-21'0'120'0,"-3"7"22"16,-3 6 8-16,-5 6 4 15,14 4-8-15,9 6-4 16,6-1-13-16,6-6-32 15,3-3-45-15,9-7-123 16,5-7-67-16,1-5-54 16,4-7-7-16,-4-7 15 15,-4-3 38 1,-8-1 51-16,-1 3 66 16,-4 0 57-16,-2 5 51 15,-1 5 28-15,-1 4 35 16,0 1 33-16,0 3-12 15,5 6-102-15,-1 2-137 16,5 3-227-16,5-5-620 16,-7 1 0-16,1-6 0 15,-1-2 0-15</inkml:trace>
  <inkml:trace contextRef="#ctx0" brushRef="#br0" timeOffset="169137.14">29340 1612 2980 0,'0'0'69'0,"3"2"39"0,1 5 47 16,1 4 16-1,-2 8 6-15,0 3 5 16,2 1 2-16,-4-2 0 16,2-5 4-16,2-4-39 15,-5-6-26-15,1-4-36 16,-1-3-51-16,0-4-8 15,0-5 9-15,3-6-3 16,0 1 2-16,6-10-12 16,2-4-20-1,5 2-47-15,3 0-90 0,0 6-148 16,13-6-618-16,-18 10 0 16,0 9 0-1,-3 3 0-15</inkml:trace>
  <inkml:trace contextRef="#ctx0" brushRef="#br0" timeOffset="169500.9">29557 1557 3422 0,'0'0'160'0,"-5"1"36"16,1 5 9-16,-8 3 6 15,-2 12 13 1,-1 2 8-16,0 4 3 16,6 2 4-16,3 0 4 15,3-3-86-15,3-1-73 16,3-2-36-16,0-7-10 16,5-6-11-16,5-6-12 15,-1-2-11-15,8-9-2 16,-2-9-8-16,-2-11-2 15,-2-5-13-15,-1-17-11 16,-4-7-45 0,-1-5-35-16,2-5-32 0,-2 3-73 15,-2 7-71-15,2 7-163 16,-4 5-426 0,-2 22 0-16,-2 6 0 15,4 8 0-15</inkml:trace>
  <inkml:trace contextRef="#ctx0" brushRef="#br0" timeOffset="169953.75">29643 1566 2831 0,'0'5'107'16,"0"4"42"0,0 2 32-16,0 8 19 15,0 2 7-15,0-1 2 16,1 0-1-16,2-2 2 16,-1-6-6-16,8-5-84 15,2-3-86-15,3-6-62 16,3-2-33-16,3-7-18 15,-5-1-1-15,-5 4 22 16,-6 0 10-16,-2 5 8 16,0 2 18-16,0 1 36 15,3 3 36 1,3 0 20-16,2-1 2 16,2 2 0-16,2-3-1 15,0-1-25-15,-1-5-11 16,-2-2-11-16,-2-1-20 15,-7-4-51-15,2-1-62 16,-2-1-131-16,24-5-621 16,-21 6 0-16,2 5 0 15,-1 0 0-15</inkml:trace>
  <inkml:trace contextRef="#ctx0" brushRef="#br0" timeOffset="170672.92">30043 1589 4554 0,'-18'11'104'0,"-3"1"11"16,-2 3 1-16,4 2-9 16,11 1-20-16,12-4-43 15,6-3-65-15,8-3-73 16,6-5-113-16,5-6-141 15,1-5-49-15,-3-6-1 16,-8-2 44-16,-7 3 82 16,-1 0 84-16,-5 7 101 15,-5 2 106 1,2 4 76-16,-3 0 122 0,0 4 79 16,5 2 24-16,-2 5-7 15,3 3-42 1,0-1-72-16,1 1-61 15,-5-5-55-15,-1-5-31 16,-1 0 10-16,0-3 14 16,0-1-10-16,0-5-5 15,0-2-13-15,2-1-8 16,1-6-19-16,3-1-18 16,3 0-5-16,6 1-11 15,0 1-7-15,2 3-7 16,-5 5 8-16,7 1 21 15,-2 2 27-15,2 2 11 16,2 0 20-16,-1 0 14 16,1 0 4-1,-3 0-3-15,0 0-19 16,-4 0-27-16,1 0-22 16,3-1-39-16,-6-4-31 15,4-5-22-15,-3-3-14 16,-6-9-4-16,-4-3 2 15,1 2 17-15,-8 5 31 16,1 3 31-16,-9 9 31 16,-6 6 35-1,-5 7 21-15,-4 10 22 16,0 5 21-16,8 8 5 16,8 4-9-16,5-1-24 15,9-2-69-15,6-5-128 16,7-4-238-16,1-17-648 15,9 2 0-15,1-5 0 16,0-6 0-16</inkml:trace>
  <inkml:trace contextRef="#ctx0" brushRef="#br0" timeOffset="171403.9">27999 2813 3112 0,'0'2'71'0,"1"-1"23"16,7-1 12-16,7-4 31 15,11-6 17-15,10-5 17 16,10-7 21-16,12-8 6 16,0 1 5-16,4 0-35 15,-3 2-54-15,-5 2-111 16,-4 3-160-16,5-2-285 16,-25 5-382-1,-11 4 0-15,-6 1 0 16,-7 0 0-16</inkml:trace>
  <inkml:trace contextRef="#ctx0" brushRef="#br0" timeOffset="171671.82">28435 2511 4418 0,'11'-1'4'16,"9"0"17"-16,10-1 6 15,10 2-1-15,4 0-6 16,-2 0-2-16,-6 3-5 16,-10 7-10-16,-14 5 13 15,-8 6 14 1,-17 7-6-16,-11 5-13 16,-8 0-16-16,-4-2-47 15,0-3-88-15,18-6-253 16,4-5-415-16,11-8 0 15,12-7 0-15,18-9 0 16</inkml:trace>
  <inkml:trace contextRef="#ctx0" brushRef="#br0" timeOffset="171965.75">29080 2357 4500 0,'-10'4'-7'16,"0"9"22"-16,4 9 12 16,0 10 7-16,6 9 2 15,0 6 1-15,3 2 3 0,-3-3 0 16,-6-5 4-1,-6-9-22-15,-2-10-72 16,-5-11-96-16,-1-5-154 16,12-19-558-16,3-1 0 15,15-11 0-15,10-4 0 16</inkml:trace>
  <inkml:trace contextRef="#ctx0" brushRef="#br0" timeOffset="172236.46">29239 2441 4860 0,'-12'4'112'16,"-3"1"66"-16,1 6 32 15,4 6 31-15,13-1-1 16,6 3-5-16,15 0-65 16,6-5-41-16,3-7-20 15,7-4-102-15,-9-6-38 16,-8-8-90-16,-14-2-69 15,-6-2-103-15,-11-5-35 16,-10 1-39-16,-6 3-19 16,4-2-122-16,-2-7-345 15,4 16 0-15,11 1 0 16,15 0 0 0</inkml:trace>
  <inkml:trace contextRef="#ctx0" brushRef="#br0" timeOffset="172437.38">29533 2407 4430 0,'0'9'229'0,"0"11"98"15,-6 8 63-15,1 8 0 16,-1 6 0-16,0 2-52 16,0 1-145-16,4-5-83 15,1-2-133-15,2-11-302 16,4-11-320-16,-2-6-515 15,-3-6 0-15,3-13 0 16,0-7 0 0</inkml:trace>
  <inkml:trace contextRef="#ctx0" brushRef="#br0" timeOffset="172611.06">29536 2413 3289 0,'7'-10'97'0,"6"1"43"15,9-4 16-15,7-2 3 16,7 6-23-16,4-1-73 16,1 7-104-16,-2-5-188 15,-12-4-525-15,-15 8 0 16,-9 3 0 0</inkml:trace>
  <inkml:trace contextRef="#ctx0" brushRef="#br0" timeOffset="172753.17">29471 2456 3300 0,'3'4'2'0,"8"2"-6"15,11-3-52-15,13-1-168 16,1-9-379-16,10 2 0 16,-8-7 0-16,0 1 0 15</inkml:trace>
  <inkml:trace contextRef="#ctx0" brushRef="#br0" timeOffset="172969.47">29871 2259 3686 0,'0'0'110'0,"-3"6"64"16,-2 11 32 0,-5 7 13-16,0 9 0 15,-5 10 1-15,6 3-10 16,-2-4-39-16,2-3-73 15,6-4-142-15,-3-8-233 16,0-12-214-16,-6-5-409 16,-3-6 0-16,-7-4 0 15,-2 0 0-15</inkml:trace>
  <inkml:trace contextRef="#ctx0" brushRef="#br0" timeOffset="173093.94">29643 2565 3179 0,'6'-6'94'0,"7"-1"40"16,5-3 16-1,10-1 2-15,-1 2-23 16,7 4-66-16,-1-1-114 16,6-2-169-16,-3-3-506 15,-10 3 0-15,-3-2 0 16</inkml:trace>
  <inkml:trace contextRef="#ctx0" brushRef="#br0" timeOffset="173904.56">29956 2441 3251 0,'0'0'143'15,"0"0"15"-15,0 3 20 16,0 0 11-16,4 3-2 16,1 4-1-16,4-1 4 15,1 3-5-15,8-7-14 16,2-2-115 0,1-3-71-16,-3 0-16 15,-3-3-19-15,-3 3-2 16,-6 0 15-16,-4 0 8 15,-1-1 5-15,4 2 7 16,-1-1 19-16,8 3 25 16,6-1-18-16,3 0-36 15,5-2-33-15,1 0-23 16,-2-4-21-16,-5-3-21 16,-6-1-43-16,-2-3-70 15,-3-3-76-15,4 0-30 16,-4 1 23-16,2 1 43 15,-1 5 73 1,-2 3 61-16,-2 2 64 16,0 5 55-16,0 1 62 15,-3 2 82-15,0 0 86 16,0 3 42-16,3 2 13 16,0-1-4-16,3-2-38 15,0-2-43-15,5-3-55 16,1 1-41-16,-3-4-32 15,3 0-16-15,-3 0-16 16,-3 0-17-16,3 0-19 16,-4 0-15-1,-4 0-8-15,-1 0-13 16,-3 0-11-16,0-1-2 16,0-2-2-16,0 1-17 15,2-1-18-15,1-2 7 16,4-1 16-16,4 1 20 15,5 1 11-15,1-1 22 16,5 1 22-16,-2 0 13 16,3-3 15-16,2 5 25 15,-1-4 21-15,-2-1 0 16,0-4-19-16,2-2-35 16,-5-6-40-16,-5 0-22 15,-6-9-26-15,-3 3-21 16,-9 2 3-16,-3 2 31 15,-6 9 56 1,-5 5 71-16,-7 8 89 16,-2 8 69-16,2 10 58 15,3 8 33-15,11 8 16 16,4 5 8-16,13 3-34 16,6-4-109-16,12-2-220 15,17-15-983-15,-10-2 0 16,-2-8 0-16,-5-8 0 15</inkml:trace>
  <inkml:trace contextRef="#ctx0" brushRef="#br0" timeOffset="174529.97">28154 3180 3856 0,'6'5'28'16,"6"1"62"-16,9 3 33 16,6 5 12-16,8 1 1 15,7 3 0-15,6-2-15 16,-2-1-68-16,3 0-127 16,4-6-224-16,-8-5-563 15,-12-2 0 1,-4-8 0-16,-10-7 0 15</inkml:trace>
  <inkml:trace contextRef="#ctx0" brushRef="#br0" timeOffset="174753.4">28494 3150 4342 0,'-1'0'40'0,"1"4"17"15,1 7 11-15,4 6 3 16,4 4 1-16,1 9 3 15,-1 3-2-15,-6-2-1 16,-3 1-3-16,-12-2-70 16,-9-4-53-16,-4-2-64 15,-4-8-125 1,5-7-248-16,3-4-315 16,6-3 0-16,10-2 0 15,8-6 0-15</inkml:trace>
  <inkml:trace contextRef="#ctx0" brushRef="#br0" timeOffset="175268.29">29000 3300 5208 0,'0'0'45'15,"0"0"43"-15,-1 3 133 16,-2 9 43-16,-4 11 34 16,-5 9 4-16,-6 11 0 15,-3 2 0-15,0-6-8 16,5-3-87-16,2-11-85 15,5-7-132-15,3-9-179 16,6-4-111-16,0-14-99 16,3-10-36-16,7-9-19 15,1-10-12 1,6-8-6-16,8-4 41 16,4 0 84-16,3 4 95 15,-2 5 69-15,-2 11 96 16,-4 7 98-16,-6 16 83 15,-4 11 71-15,-8 8 41 16,-3 15 40-16,0 6 6 16,-3 9-4-16,-3 3-21 15,0 2-67-15,0-10-101 16,-3-3-145-16,-3-10-260 16,-8-33-626-1,-2 15 0-15,-6-9 0 0,-3-4 0 16</inkml:trace>
  <inkml:trace contextRef="#ctx0" brushRef="#br0" timeOffset="176001.02">28947 3450 3013 0,'14'-4'2'0,"8"-3"-22"16,7-4-76-16,10-4-109 16,6-5-333-16,-4 5 0 15,-7 0 0-15,-5 4 1936 16,-9 4-1498-16,-10 7 77 15,1-4 61-15,-5 4 41 16,-3 5 19-16,0 7 15 16,-6 4 24-16,0 1 81 15,0 1 108 1,0-6 6-16,1 0-145 16,2-7-102-16,0-4-77 15,3-2-48-15,9-4-26 16,3-6-10-16,8-1-1 15,4-1 2-15,0 0 15 16,-4 3 26-16,-5 4 56 16,-6 4 49-16,-2 0 35 15,-4 4 19-15,2 3 7 16,0 1-6 0,0 0-22-16,1 2-54 15,4-4-58-15,6-3-98 16,2-2-100-16,2-5-50 15,-1-5-23-15,-2-1-4 16,-8-1 41-16,-6 1 71 16,-3 9 75-16,1 0 103 15,-8 3 110-15,4 3 98 16,-6 4 77-16,3 4 26 16,0 3-2-16,3 4-11 15,0-1-53-15,6-6-81 16,10-3-85-16,3-5-98 15,6-3-108 1,7-7-63-16,1-7-33 0,0-7-37 16,0-8-37-1,-6-9-11-15,0-6-8 16,-6-6 4-16,-4-6 34 16,-4-3 59-16,-3 2 76 15,-7 9 103-15,0 10 68 16,-5 13 97-16,-6 17 93 15,-4 12 52-15,-6 17 58 16,-7 14 47-16,-1 12 14 16,3 10-15-16,4 6-47 15,11-2-118 1,4-3-145-16,4-6-201 16,15-19-408-16,-3-4 0 15</inkml:trace>
  <inkml:trace contextRef="#ctx0" brushRef="#br0" timeOffset="176168.55">29951 3353 4001 0,'-3'6'13'16,"0"1"7"-16,0 5-2 16,0-1-31-16,3 0-104 15,0-3-178-15,3-13-430 16,3 5 0-16,2-1 0 15,7-5 0-15</inkml:trace>
  <inkml:trace contextRef="#ctx0" brushRef="#br0" timeOffset="176366.31">30231 3119 4118 0,'-6'2'137'0,"-6"9"43"15,-6 9 22-15,-7 10 3 16,3 9-4-16,-2 6-32 16,8 3-68-16,1-4-105 15,4-7-143-15,5-12-340 16,-9-7-448 0,-6-7 0-16,1-8 0 15</inkml:trace>
  <inkml:trace contextRef="#ctx0" brushRef="#br0" timeOffset="176650.83">29996 3378 2467 0,'24'-12'16'16,"9"0"1"-16,7-1 1 15,7-1 3-15,-7 3 11 16,-12 5 39-16,-5 6 39 16,-6-2 22-16,-8 2 13 15,-3 7-9-15,1 2-2 16,-2 0-1-16,-2-1-2 15,0 3-24-15,-2-5-37 16,4-4-63-16,-2-2-61 16,7-2-27-16,-1-6-8 15,2-2 3 1,-1-3-1-16,3-6-10 16,-1 0-74-16,1 0-56 15,8-2-58-15,14-3-229 16,-15 9 0-16,0 8 0 15</inkml:trace>
  <inkml:trace contextRef="#ctx0" brushRef="#br0" timeOffset="176812.14">30502 3204 3228 0,'-11'6'181'16,"-5"8"27"-16,-4 2 1 16,1 4-26-16,10 1-58 15,4 0-73 1,7-3-110-16,13-9-169 15,3-28-553-15,3 19 0 16,8-7 0-16,-1-3 0 16</inkml:trace>
  <inkml:trace contextRef="#ctx0" brushRef="#br0" timeOffset="177059.74">30606 3279 3927 0,'0'0'97'15,"0"0"17"-15,0 2 2 16,0 2-10-16,3-1-32 15,3-1-45-15,5 3-36 16,5-4-53-16,2-2-73 16,0-5-96-1,0 0-18-15,-4-3 19 16,-8 1 65-16,0 5 78 16,-2 0 104-16,-4 3 68 15,0 0 39-15,0 0 37 16,0 6-49-16,6-1-278 15,-6 7-567-15,0 0 0 16,0-1 0-16,-3-2 0 16</inkml:trace>
  <inkml:trace contextRef="#ctx0" brushRef="#br0" timeOffset="177667.87">28114 3547 3470 0,'0'0'192'15,"0"0"29"-15,0 6 41 16,1 4 90-16,6 10 54 15,2 10 13 1,9 8 63-16,7 8 3 16,8-3-1-16,7 0-125 15,6-4-111-15,0-5-173 16,4-6-127-16,1-7-240 16,6-13-310-16,-4-40-699 15,-8 23 0-15,-6-11 0 16,-12-5 0-16</inkml:trace>
  <inkml:trace contextRef="#ctx0" brushRef="#br0" timeOffset="177877.82">28676 3674 4376 0,'0'0'76'16,"0"6"44"-16,-1 4 21 15,1 9 4-15,1 10 1 16,-1 7 2-16,0 3 5 15,0-3 9-15,-3 1 5 16,-7-7-49-16,-4-6-43 16,-10-6-82-16,-4-3-71 15,-2-4-118-15,6-9-226 16,-1-23-602-16,7 18 0 16,12-4 0-1,3-1 0-15</inkml:trace>
  <inkml:trace contextRef="#ctx0" brushRef="#br0" timeOffset="178252.95">29054 3980 5913 0,'6'0'108'0,"-6"-3"111"16,3 3 10-16,-1 7 1 15,-1 5 0-15,-2 11 0 16,1 10 0-16,-2 3 0 16,1 3-183-16,-1-3-146 15,-1-11-261-15,3-5-322 16,0-20-623-16,0-3 0 16,0-8 0-16</inkml:trace>
  <inkml:trace contextRef="#ctx0" brushRef="#br0" timeOffset="178629.77">29057 4002 2931 0,'6'-22'170'0,"3"-4"67"16,9-5 39-16,6 1 16 15,8 11-2-15,4 11-8 16,2 5-6-16,-5 12-12 16,-14 7-18-16,-7 9-105 15,-13 6-76-15,-16 5-71 16,-10-1-49-16,-4-3-25 15,-2-10-8-15,1-5-29 16,6-9-49-16,14-4-49 16,9-5-45-16,12-9-48 15,12 0-20 1,12-4-14-16,4 3 8 16,2 3 33-16,-6 5 49 15,-9 10 106-15,-10 6 116 16,-6 6 144-16,-9 3 139 15,-11 6 94-15,-6-2 51 16,-9-2 33-16,-8-6-1 16,0-2-33-16,-2-8-72 15,10-3-137-15,7-5-194 16,13-6-277-16,5-18-724 16,13 10 0-16,11-6 0 15,8-3 0-15</inkml:trace>
  <inkml:trace contextRef="#ctx0" brushRef="#br0" timeOffset="178798.44">29471 4047 5289 0,'-3'11'-33'16,"-1"8"-38"-16,1 2-73 15,0 3-150-15,39-15-655 16,-32 1 0-16,0-7 0 15,0-3 0-15</inkml:trace>
  <inkml:trace contextRef="#ctx0" brushRef="#br0" timeOffset="178892.39">29488 4024 2435 0,'1'-12'0'0,"2"-3"-55"15,18-5-421-15,-7 1 0 16,7 10 0-16</inkml:trace>
  <inkml:trace contextRef="#ctx0" brushRef="#br0" timeOffset="179314.15">29656 3991 4472 0,'-21'13'142'0,"-3"4"24"15,0 6 3-15,6 5-9 16,13-2-42-16,10-2-72 15,10-3-76-15,8-6-74 16,-1-7-86 0,8-5-180-16,-3-10-84 15,-9-7-19-15,-1-3 26 16,-8-1 54-16,-4-4 119 16,-1 2 143-16,0 1 156 15,-2 4 149-15,-2 5 120 16,1 5 87-16,-1 2 51 15,0 13 18-15,0 9-29 16,0 12-46-16,2 12-77 16,-5 12-55-16,-6 5-63 15,-3 5-28-15,-6-6 8 16,-5-4 42-16,-1-5 16 16,-4-10-64-1,2-12-118-15,2-10-59 16,-5-11-102-16,10-7-129 15,8-14-222-15,5-19-668 16,9 2 0-16,11-7 0 16,7-9 0-16</inkml:trace>
  <inkml:trace contextRef="#ctx0" brushRef="#br0" timeOffset="179575.74">30260 3901 4940 0,'-3'15'114'16,"-5"7"26"-16,1 12 22 15,-4 5-47-15,8 2-73 16,-3-3-119-16,3-6-124 15,3-16-185-15,9-7-583 16,-12-7 0-16,-7-10 0 16,-1-6 0-16</inkml:trace>
  <inkml:trace contextRef="#ctx0" brushRef="#br0" timeOffset="179767.53">30213 3972 1311 0,'24'-18'149'0,"9"0"49"15,8-1 21 1,3 4 24-16,-14 14 39 15,-11 11 71-15,-10 10 57 16,-9 12 50-16,-9 7 27 16,-15 7-16-16,-7 2-80 15,-7-6-75-15,-6-3-97 16,5-14-137-16,11-5-235 16,17-23-934-16,8 2 0 15,9-12 0-15,15-6 0 16</inkml:trace>
  <inkml:trace contextRef="#ctx0" brushRef="#br0" timeOffset="180145.35">30583 3958 4114 0,'-13'19'92'0,"-4"8"60"16,-4 3 28-16,1 7 2 15,4-10-27-15,7-6-56 16,7-6-50-16,-1-8-61 16,6-4-37-16,3-9-89 15,5-5-37-15,4-11-60 16,5-4-31-16,10-9-18 16,3-4 12-1,9-1 40-15,-1-1 56 16,-2 8 102-16,-5 8 82 15,-11 8 67-15,-11 10 91 16,-6 14 69-16,-9 10 34 16,-7 10 26-16,-7 11 16 15,-2 8 3-15,-3-2-49 16,-3-2-155-16,4-3-182 16,8-18-283-16,-9-3-591 15,-2-10 0-15,3-5 0 16,1-11 0-16</inkml:trace>
  <inkml:trace contextRef="#ctx0" brushRef="#br0" timeOffset="180293.16">30555 4087 3616 0,'15'-4'167'0,"6"0"15"16,9-3-2-16,13-3-38 16,-2 3-100-16,5-4-123 15,5-4-159-15,0-12-561 16,-9 5 0-16,0-3 0 15,-1-6 0-15</inkml:trace>
  <inkml:trace contextRef="#ctx0" brushRef="#br0" timeOffset="180468.59">31176 3720 3749 0,'-1'6'202'0,"-8"5"47"0,-6 12 70 15,-8 9 3-15,-3 10-46 16,-7 4-63-16,2-2-77 15,-1-2-126 1,4-10-198-16,23-18-869 16,-24 1 0-16,1-8 0 15,4-7 0-15</inkml:trace>
  <inkml:trace contextRef="#ctx0" brushRef="#br0" timeOffset="180576.38">30844 4004 2946 0,'22'-2'117'16,"7"-4"6"-16,10 1-18 15,12-2-87-15,5-4-211 16,-6-16-430-16,-2 12 0 16,-2 0 0-16,-10-2 0 15</inkml:trace>
  <inkml:trace contextRef="#ctx0" brushRef="#br0" timeOffset="180918.69">31366 3866 3805 0,'-6'7'191'0,"-6"7"38"15,-6 5 33-15,-3 8 43 16,-2 3 5-16,-1-2 1 16,2-6-22-16,9-2-49 15,6-9-37-15,4-3-174 16,3-8-103-16,4 0-100 16,9-8-70-16,6-6-67 15,10-7-39-15,8-7-41 16,4-4 9-1,1-4 65-15,0 6 62 16,-7 2 68-16,-8 9 98 16,-6 5 135-16,-12 9 132 15,-6 12 77-15,-12 10 100 16,-9 8 58-16,-4 11 18 16,-3 5-53-16,-2-3-107 15,2 3-137-15,8-8-216 16,11-15-1073-16,-6-1 0 15,-3-10 0-15,3-5 0 16</inkml:trace>
  <inkml:trace contextRef="#ctx0" brushRef="#br0" timeOffset="181078.82">31313 3994 3438 0,'17'-3'93'16,"10"-2"8"-16,11 0-11 15,5 1-72-15,1-2-230 16,1-4-493-16,-6 1 0 16,-6 1 0-16,-3-2 0 15</inkml:trace>
  <inkml:trace contextRef="#ctx0" brushRef="#br0" timeOffset="181825.36">27653 3921 4012 0,'2'-4'127'0,"-2"3"32"16,2-2 21-16,1 3 19 16,-3 3 40-16,3 15 81 15,-3 17 38 1,0 20 52-16,0 23 15 16,-3 10-69-16,12 2-66 0,14-1-51 15,16-10-149 1,15-16-100-16,16-14-157 15,3-16-243-15,15-18-332 16,-24-15-473-16,-13-10 0 16,-13-11 0-16</inkml:trace>
  <inkml:trace contextRef="#ctx0" brushRef="#br0" timeOffset="182107.72">28098 4279 4989 0,'-6'4'33'0,"-1"9"40"16,4 9 17-1,0 10 4-15,1 8 5 16,7 9-1-16,2 5 3 16,-1-1 10-16,-3 0 48 15,2-6 40-15,-4-6-7 16,-10-5-29-16,-9-5-36 15,-7-9-67-15,-7-7-88 16,-4-4-107-16,6-5-160 16,18-8-308-16,-3 0-502 15,10-1 0-15,5-1 0 16,5 0 0-16</inkml:trace>
  <inkml:trace contextRef="#ctx0" brushRef="#br0" timeOffset="182766.19">28538 4727 5846 0,'-6'10'19'16,"-2"11"84"-16,-8 12 42 15,1 16 9-15,-5 8 11 16,5 1-15 0,0-3-36-16,7-8-51 15,4-11-62-15,1-8-39 16,3-16-95-16,1-8-153 15,2-15-116-15,-1-12-91 16,1-18-77-16,0-7-11 16,6-13 37-16,0-3 65 15,2 1 122-15,-1 10 148 16,-3 13 127-16,-2 11 125 16,-3 16 95-16,-2 9 98 15,4 8 89 1,2 11 29-16,9 3-3 15,3 3-28-15,9 0-81 16,8-6-126-16,3-9-114 16,5-6-104-16,0-13-110 15,-3-6-82-15,-4-12-47 16,-6-6-19-16,-8-2-2 16,-6-1 16-16,-7-2 31 15,-3 11 57-15,-2 6 68 16,-4 13 134-16,0 7 153 15,-7 16 129-15,1 16 103 16,-6 12 75-16,-4 11 39 16,-3 17 11-1,1 1-4-15,-3-1-23 16,3 0-67-16,5-13-218 16,5-8-336-16,4-27-809 15,4-3 0-15,6-12 0 16,4-14 0-16</inkml:trace>
  <inkml:trace contextRef="#ctx0" brushRef="#br0" timeOffset="183058.73">29060 4655 4568 0,'-30'32'113'0,"-6"14"50"16,-6 12 63-16,-2 11 4 16,14-8-12-16,15-8-55 15,10-1-20-15,7-10-42 16,10-5-42-16,11-13-89 16,0-4-126-16,6-7-83 15,1-4-134-15,-2-6-185 16,-7-13-367-16,-5 7 0 15,-7-1 0-15,-3-4 0 16</inkml:trace>
  <inkml:trace contextRef="#ctx0" brushRef="#br0" timeOffset="183890.95">28885 4425 4407 0,'-19'-15'-32'15,"-13"-4"48"-15,-17 3 28 16,-21 1 17-16,-9 13 19 16,-13 18 31-16,-9 18 35 15,3 20 47-15,8 21 53 16,21 25 74-16,18 14-11 15,31 8-48 1,24-2-63-16,25-6-84 16,19-17-54-16,17-19-104 15,16-23-150-15,11-24-140 16,9-17-108-16,0-22-24 16,-1-18-4-16,-6-14-1 15,-13-15 42-15,-15-16 63 16,-16-12 34-16,-12-9 74 15,-16-7 125-15,-14 3 127 16,-16 10 106-16,-16 14 50 16,-21 14 41-16,-15 18 15 15,-20 17-16 1,-10 14-48-16,-2 14-126 16,18 12-244-16,6 17-443 15,22 7 0-15,32 4 0 16,34-3 0-16</inkml:trace>
  <inkml:trace contextRef="#ctx0" brushRef="#br0" timeOffset="185217.46">29533 5053 3747 0,'13'-2'92'0,"8"0"29"16,9-1 8-16,11-1 5 16,7-3 2-16,11-5 11 15,7 3 16-15,8-4 20 16,10 2 23-16,2 0-13 16,9 0-56-16,0 0-23 15,3-3 3 1,1 1-10-16,6-2-5 0,-1-5-22 15,10-3-16 1,4 0-24-16,2 0-27 16,3 2-16-16,-2 2-15 15,2-1-12-15,-5 5-18 16,1-2 3-16,1 3 3 16,-7 2 12-16,-4-1 1 15,-9 2 4-15,-8 3 1 16,-9-4-1-16,-6 0 4 15,-10-3 5-15,-5-6-3 16,-6 0-8 0,-7-10-13-16,-8-6-5 0,-8-9 1 15,-6-11 7 1,-8-5 23-16,0-4 28 16,-3-3 22-16,6 0 16 15,-3 2 47-15,2 0 59 16,0 1 59-16,-1-1-5 15,1-6-5-15,-9-5-19 16,-3-4-43-16,-4-4-84 16,-13-6-37-16,-12-4-18 15,-16-3-46-15,-7-1-55 16,-13-3-45-16,-1 6 11 16,7 6 21-1,7 9 26-15,5 6 29 16,11 11 60-16,1 4 19 15,6 5-6-15,4 2-4 16,4 3 7-16,3 2-11 16,5-1-7-16,-1 3-18 15,2 0-20-15,0-1-4 16,3 4 0-16,-2 4-3 16,2-1 7-16,3 5 12 15,0 1 1-15,2 1 5 16,1 0 2-16,0 2 4 15,-3 1 0-15,-3 0-18 16,0 0-25 0,-9-1-10-16,-2-2-3 15,-1 0 4-15,-7 2 0 16,-2 1 4-16,1-2 4 16,1 2 9-16,-1 3 11 15,2 2 28-15,0 1 27 16,3 1 12-16,-2 4-2 15,2-2-9-15,-3 1 1 16,-4 1-12-16,-1-4-10 16,-6-3-13-16,2 4-10 15,0-2-10-15,-1-2-4 16,-1 2 2 0,2 2 3-16,2 4 8 15,0 0 2-15,4 5 12 16,3 3 8-16,1 5 4 15,1 0 8-15,-1 6-5 16,-2-3 3-16,-8 6-1 16,-8 4 1-16,-7 4-5 15,-11 2 1-15,-7 2 1 16,-6 1 7-16,1-2 8 16,-3 1-2-16,4 3 5 15,5 1-4-15,6 3-16 16,4-1-21-16,14 1-49 15,8-3-97-15,15-2-97 16,7-6-162 0,35-8-522-16,-20 0 0 15,3-3 0-15,4-6 0 16</inkml:trace>
  <inkml:trace contextRef="#ctx0" brushRef="#br0" timeOffset="185560.81">31170 1195 3706 0,'-3'-4'90'0,"0"2"58"15,-6-1 32-15,-4 0 7 16,-13 3 6-16,-7 8 9 16,-12 10 11-16,-12 5 8 15,-5 3 17-15,2 7-23 16,3-3-43-1,7-3-49-15,12-4-14 16,11-2-24-16,12-6-36 16,9-3-10-16,6-2 4 15,11-1 10-15,10 3-5 16,10 1-2-16,8 2-1 16,11 3 19-16,3-1 9 15,1 1 13-15,-3 1-58 16,-7 2-94-1,-1-3-208-15,10-5-989 16,-24 2 0-16,-5-4 0 16,-8-7 0-16</inkml:trace>
  <inkml:trace contextRef="#ctx0" brushRef="#br0" timeOffset="-214323.65">31383 7304 2161 0,'0'0'116'16,"-2"-3"31"-1,0 3 27-15,1 0 16 16,1 0 16-16,0 0 24 15,-2 0 41-15,-1 3 19 16,-7 5 25-16,-2 6-49 16,-7 14-24-16,-3 8-9 15,-5 11-20-15,-3 1-13 16,0 4-12-16,1-4-23 16,7-7-36-16,5-4-24 15,1-6-28-15,11-10-38 16,4-10-46-16,-1 1-41 15,8-10-42 1,8-11-56-16,8-9-42 16,8-14-15-16,7-12-17 15,1-13 1-15,-3-10-4 16,-3-7 20-16,-4-7 31 16,-3-2 35-16,-7 8 72 15,-6 13 65-15,-8 22 61 16,-8 27 40-16,-10 34 23 15,-5 24 8-15,-1 20 10 16,2 12 3-16,6 2-10 16,9-8-21-16,13-14-27 15,14-14-18-15,16-16-34 16,15-13-41 0,22-22-38-16,10-17-27 15,-1-13-16-15,-5-17-11 16,-14-10-3-16,-16-9 5 15,-17-5 9-15,-14 5 52 16,-10 10 29-16,-8 22 40 16,-17 24 44-16,-15 36 46 15,-8 30 36-15,-10 20 19 16,-6 20 9-16,3 10 1 16,4-7-26-16,11-3-88 15,8-10-149-15,12-15-267 16,10-23-724-16,12-6 0 15,13-18 0 1</inkml:trace>
  <inkml:trace contextRef="#ctx0" brushRef="#br0" timeOffset="-214048.4">32286 7000 3654 0,'-16'20'94'16,"-15"23"43"-16,-14 20 47 16,-11 19 40-16,2 3 33 15,3 9 21-15,10-11 0 16,14-10-12-16,19-10-17 16,10-10-51-16,16-14-77 15,12-11-79-15,12-11-84 16,11-11-111-1,6-4-123-15,1-8-154 16,-3-8-181-16,-15-1-283 16,-9 0 0-16,-13-5 0 15</inkml:trace>
  <inkml:trace contextRef="#ctx0" brushRef="#br0" timeOffset="-213682.82">31035 8070 3901 0,'20'5'-1'0,"23"2"53"16,20-2 54-16,29 2 28 15,15-1 35-15,21-5 12 16,12 1 1-16,6 2-4 16,-4 1-37-16,-3-1-105 15,-8 2-257-15,-16-26-750 16,-19 18 0-16,-15-1 0 15,-24-6 0 1</inkml:trace>
  <inkml:trace contextRef="#ctx0" brushRef="#br0" timeOffset="-212673.93">31741 8947 3477 0,'19'-3'6'0,"16"-5"-7"16,12-8-19-16,11-9-9 15,-2-5 4-15,-8-9 12 16,-10 2 25-16,-11-2 34 16,-12 11 47-16,-11 9 44 15,-2 7 12-15,-7 6 22 16,-8 14 35-16,-11 17 15 16,-14 21 3-16,-7 12-8 15,-8 17-26-15,2 6-43 16,8-8-84-1,8-4-168-15,8-11-238 16,7-49-621-16,8 22 0 16,6-10 0-16,6-10 0 15</inkml:trace>
  <inkml:trace contextRef="#ctx0" brushRef="#br0" timeOffset="-212198.22">31795 8593 4007 0,'-41'11'39'0,"-16"20"32"16,-12 19 18-16,-11 25 8 15,14 16 8 1,9 24 7-16,7 8 0 16,14-9 2-16,13-3-4 15,11-19-16-15,27-17-77 16,20-19-96-16,21-19-50 16,17-21-20-16,19-13-6 15,10-18 0-15,1-17 22 16,-1-15 40-16,-5-18 29 15,-7-19 16-15,-6-16 47 16,-13-13 61-16,-5-15 21 16,-22-1 13-1,-19 6-12-15,-25 16-6 16,-30 25 16-16,-33 32-26 16,-29 39-39-16,-28 39-48 15,-22 38-98-15,2 36-289 16,-10 34-390-16,2 22 0 15,14 12 0-15,11 5 0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1T23:59:40.459"/>
    </inkml:context>
    <inkml:brush xml:id="br0">
      <inkml:brushProperty name="width" value="0.05292" units="cm"/>
      <inkml:brushProperty name="height" value="0.05292" units="cm"/>
      <inkml:brushProperty name="color" value="#FF0000"/>
    </inkml:brush>
  </inkml:definitions>
  <inkml:trace contextRef="#ctx0" brushRef="#br0">6579 9552 2628 0,'0'2'-54'0,"4"3"6"16,0 3 25-16,4-1 27 16,1 6 25-16,3-1 17 15,0-1 17-15,0 0 10 16,-2-1 8-16,-5-3 82 15,-2-3 26-15,-1-1 29 16,-2-3 7-16,0 0-5 16,0 0-23-16,-8 0-16 15,-14 0-17 1,-15 1-8-16,-17 6-6 16,-20 8-19-16,-16 12-25 15,-12 17-29-15,-5 26-29 16,1 23-13-16,6 20 1 15,20 15 14-15,26 7 18 16,30-2 15-16,31-6 17 16,43-12 0-16,37-13-5 15,35-16-11-15,30-28 4 16,27-26-10-16,20-27-7 16,12-24-19-1,-2-28-28-15,-7-21-23 16,-14-15-30-16,-27-15-13 15,-35-12-30-15,-28-14-4 16,-33-15-40-16,-34-11-36 16,-28-9-12-16,-37 7 0 15,-36 14 10-15,-42 32 15 16,-40 38 12-16,-44 38 13 16,-22 39 23-16,-17 40-35 15,-3 32-77 1,14 25-174-16,21 18-391 15,37 7 0-15,43-9 0 16,50-13 0-16</inkml:trace>
  <inkml:trace contextRef="#ctx0" brushRef="#br0" timeOffset="1296.59">7525 6898 2604 0,'2'-13'1'0,"-2"1"5"15,0-6 20-15,0-2 35 16,1 2 30-16,-1 5 21 15,-3-2 8 1,-4-1 1-16,-7 0 7 16,-16 3-5-16,-18 0-5 15,-22 2-9-15,-23 7-20 16,-24 4-34-16,-17 13-31 16,-12 6-18-16,-15 13 7 15,-8 14 27-15,-5 19 24 16,-1 23 37-16,2 16 17 15,12 17 6-15,24 12-1 16,38 2 0-16,37-9 0 16,39-8-4-1,46-15-6-15,45-15-20 16,37-15-27-16,37-21-26 16,34-12-9-16,25-24-1 15,23-16 1-15,20-15-3 16,3-21-1-16,2-19-11 15,-6-14-22-15,-15-10-48 16,-34-14-54-16,-27-7-39 16,-42-10-19-16,-49-15-11 15,-42-16-14 1,-42-9-20-16,-46-3-12 16,-47 3 21-16,-42 14 36 15,-41 26 46-15,-46 31 52 16,-29 37 34-16,-12 40 22 15,-2 39 6-15,5 33-20 16,31 34-116-16,36 8-489 16,36 38 0-16,50 6 0 15,48-6 0-15</inkml:trace>
  <inkml:trace contextRef="#ctx0" brushRef="#br0" timeOffset="2296.87">10194 7002 2743 0,'1'-7'6'15,"1"-1"16"-15,-1-3 23 16,-7-5 23-16,-12 1 15 16,-19 5 3-16,-25 1-3 15,-28 3 1-15,-28 15 0 16,-27 14 3-16,-23 19 9 15,-11 24 13-15,-5 21 13 16,5 16 2-16,14 15 2 16,28 6 6-16,31-6 3 15,45-5 2 1,45-10 10-16,50-16 6 16,47-13-8-16,39-18-27 15,38-21-32-15,35-15-21 16,21-16-18-16,22-20-12 15,14-19 1-15,0-13-4 16,-13-14-18-16,-20-14-22 16,-30-13-38-16,-41-11-41 15,-45-12-19-15,-52-10-10 16,-49-8-12-16,-54 5-4 16,-56 11 1-1,-46 20 1-15,-42 28 8 16,-33 34 9-16,-22 28 25 15,-13 29 27-15,5 33-8 16,25 26-103-16,34 15-219 16,35 16-279-16,56 3 0 15,51-5 0-15</inkml:trace>
  <inkml:trace contextRef="#ctx0" brushRef="#br0" timeOffset="3186.86">13085 6560 3006 0,'-108'-3'-110'15,"-52"6"55"-15,-49 13 64 16,-57 22 67-16,6 30 69 15,-1 39 42-15,15 31 18 16,30 14 11-16,48 9 16 16,70 0 133-16,61-12 22 15,64-6-38-15,64-17-36 16,59-13-67-16,44-18-51 16,46-21-39-1,37-25-22-15,23-18-33 16,7-21-52-16,2-17-40 15,-11-20-50-15,-30-19-33 16,-32-27-28-16,-33-24-1 16,-38-21-16-16,-37-24-7 15,-38-15 0-15,-38-10 6 16,-45 0 12-16,-57 8 20 16,-66 16 20-1,-69 29 28-15,-65 32 33 0,-51 35 20 16,-36 32 2-16,-15 40-9 15,-2 36-43 1,17 37-68-16,23 36-66 16,50 24-240-16,47 12-469 15,70 10 0-15,70-4 0 16,56-14 0-16</inkml:trace>
  <inkml:trace contextRef="#ctx0" brushRef="#br0" timeOffset="4612.43">21158 7175 2942 0,'6'-9'20'0,"0"1"31"15,1-3 31 1,-3-5 28-16,-1 0 27 15,-7 1 14-15,-6-2 12 16,-10-4-1-16,-18 1-1 16,-27 1-9-16,-34 2-7 15,-31 5-31-15,-34 9-21 16,-21 16-9-16,-24 14-23 16,-14 19 1-16,-1 17 4 15,-2 22 17-15,14 12 1 16,15 13 7-16,40 6-2 15,41-4-6 1,52-7-12-16,47-13-17 16,61-12 7-16,50-20-4 15,45-17-8-15,39-17-6 16,41-15-2-16,25-16-9 16,18-17 4-16,21-10 1 15,7-17 8-15,-2-11-11 16,-13-11-19-16,-20-11-35 15,-36-10-44-15,-41-6-33 16,-49-8-10-16,-58-7-21 16,-53 3-47-16,-66 0-26 15,-72 12-24 1,-66 14 5-16,-56 24 6 16,-49 26 12-16,-29 27-26 15,-8 36-108-15,23 29-372 16,-7 42 0-16,37 25 0 15,46 12 0-15</inkml:trace>
  <inkml:trace contextRef="#ctx0" brushRef="#br0" timeOffset="5921.26">23530 6680 3021 0,'-66'5'-25'0,"-27"15"41"16,-34 19 38-16,-29 23 14 16,5 26 14-16,5 26 8 15,12 11 8-15,25 8 30 16,26-2 35-16,44-3 99 16,40-2-13-16,47-7-34 15,38-13-35-15,46-7-10 16,31-17-14-16,28-23-8 15,15-22-5-15,11-17-31 16,-5-16-31-16,-13-19-34 16,-11-21-31-16,-21-22-15 15,-19-24 1 1,-20-24-5-16,-17-23-7 16,-25-17-5-16,-33-9-14 15,-37-2-13-15,-61 9-17 16,-59 19-8-16,-70 33 2 15,-69 39-5-15,-56 46-21 16,-40 47-59-16,-18 57-88 16,5 39-205-16,35 9-396 15,47 55 0-15,74 3 0 16</inkml:trace>
  <inkml:trace contextRef="#ctx0" brushRef="#br0" timeOffset="9286.54">11962 8846 2036 0,'0'-9'-5'16,"-1"-2"31"-16,1-1 52 16,-2-3 26-16,2 5 6 15,0 5 7-15,-2-1 11 16,4 2 19-16,-4 0 18 16,2 2 27-16,0 0 15 15,0 2-6-15,-1 0-25 16,1 0 25-1,0-2 32-15,-2 6 11 16,1 13 3-16,-6 10-16 16,-2 16-17-16,-5 14-10 15,-3 9-16-15,2 3-27 16,-3-1-30-16,-1-1-67 16,7-9-68-16,-1-3-64 15,5-10-83-15,6-8-72 16,4-10-79-16,2-10-101 15,10-9-84 1,-1-9-82-16,10-27-149 16,-2 10 0-16,3-11 0 15,-3-7 0-15</inkml:trace>
  <inkml:trace contextRef="#ctx0" brushRef="#br0" timeOffset="9570.23">12126 8774 1285 0,'6'-31'44'0,"5"-2"51"16,-2-2 46-16,2-1 35 16,-4 18 39-16,-1 15 52 15,-2 3 52-15,1 11 49 16,-2 24 26 0,-5 19-3-16,-5 17-18 15,-5 23-38-15,-11 7-38 16,-2 1-37-16,-5-2-39 15,-1-8-68-15,4-6-96 16,9-16-141-16,3-12-123 16,11-16-182-16,10-18-553 15,-5-11 0-15,1-9 0 16,-4-9 0-16</inkml:trace>
  <inkml:trace contextRef="#ctx0" brushRef="#br0" timeOffset="9904.96">11780 9151 3466 0,'0'0'14'0,"0"0"77"15,3 10 60-15,0 18 26 16,9 14 16-16,-1 20 16 15,4 13 10-15,3 4 14 16,-2-2 10-16,2-8 13 16,-1-10-31-1,0-12-80-15,-1-13-59 16,5-14-21-16,3-11-13 16,9-18-16-16,9-19-15 15,4-18-17-15,3-20-22 16,1-19-23-16,3-11-54 15,-1-8-125-15,7 1-231 16,-8-46-561-16,-1 59 0 16,-8 14 0-16,-9 17 0 15</inkml:trace>
  <inkml:trace contextRef="#ctx0" brushRef="#br0" timeOffset="13749.16">21474 10175 3602 0,'-48'-16'3'0,"-16"-3"8"16,-18 2 20-16,-23-3 15 16,10 14 19-16,-9 10 26 15,-13 17 12-15,-13 18 23 16,-3 25 13 0,0 22 9-16,13 23 13 15,19 16 4-15,26 8-15 16,32 0-5-16,31-2-2 15,37-6-20-15,33-8-12 16,40-15-21-16,40-11-17 16,35-18-12-16,29-22-33 15,27-20-33 1,15-18-22-16,-1-13-25 0,4-17-30 16,-9-12-17-16,-17-13-3 15,-23-17-2-15,-18-16 14 16,-22-9 10-16,-24-15 15 15,-24-8 16 1,-27-15 3-16,-35-4-17 16,-35 0-38-16,-53 5-17 15,-50 7 0-15,-57 16 0 16,-65 17-2-16,-52 26-10 16,-43 30-11-16,-32 32-35 15,-11 41-99-15,3 39-130 16,17 45-204-16,40 31 0 15,55 27 0-15,57 12 0 16</inkml:trace>
  <inkml:trace contextRef="#ctx0" brushRef="#br0" timeOffset="23061.34">13236 11811 2445 0,'-32'-12'-21'0,"-10"-5"7"16,-14-5 25-16,-16-6 38 15,4 3 27-15,-7-2 10 16,-2 0 8-16,-9 2 5 16,-4 4 1-1,-8 2 22-15,-3 3 9 16,-4 2 2-16,-6 5-14 15,-7 1-31-15,-13 4-8 16,-9 2-3-16,-15 4 4 16,-7 8 8-16,-4 9 3 15,0 8-6-15,-4 16-1 16,14 14 2-16,7 14-2 16,10 12-1-16,19 14-21 15,15 7-7 1,19 13-13-16,23 5-11 0,20 8-4 15,26 1 1-15,27 4-15 16,32-4-28 0,35-10-13-16,30-12-15 15,31-19-1-15,34-21 0 16,28-22 3-16,29-25-4 16,28-22 0-16,17-19 4 15,12-25 10-15,-3-20 15 16,-9-14 8-16,-24-20 11 15,-26-12 6-15,-31-4 0 16,-38-2 1-16,-32-2-2 16,-37-1-5-16,-33-1-5 15,-29-4-8 1,-24-1-12-16,-29-3-14 16,-30 2-10-16,-35 6-8 15,-36 8-5-15,-40 12-12 16,-33 20-9-16,-17 25-6 15,-16 23-9-15,-14 28-15 16,-3 33-25-16,9 33-55 16,9 29-95-16,23 29-320 15,22 44 0-15,38 14 0 16,38 12 0-16</inkml:trace>
  <inkml:trace contextRef="#ctx0" brushRef="#br0" timeOffset="24903.15">17025 14624 1549 0,'-55'-11'-6'15,"-31"-2"14"-15,-27 1 29 16,-30-1 8-16,6 9 2 16,-14 2 5-16,-9 8 13 15,-8 11 15 1,-8 4 13-16,-3 16 25 0,-4 13 17 16,-2 13 6-16,4 15-11 15,8 6 18 1,13 12 17-16,19 8 18 15,26 3 10-15,32 2-4 16,29 5-3-16,33 2-4 16,39 3 6-16,41-2-9 15,37-6 3-15,41-8-19 16,41-4-20-16,30-12-17 16,24-12-23-16,25-8-11 15,9-17-8-15,22-18-15 16,12-14-26-1,8-10-22-15,-3-16-25 16,1-6-27-16,-17-14-37 16,-11-8-66-16,-26-14-57 15,-22-12-54-15,-27-14-26 16,-25-13 2-16,-28-13 6 16,-26-13 22-16,-30-7 15 15,-29-5 40 1,-29-2 51-16,-21-5 62 15,-31 3 50-15,-29-5 54 16,-29 3 21-16,-35 2-16 0,-35 2-9 16,-41 6-5-1,-35 4-2-15,-31 15-9 16,-41 11-11-16,-27 22 15 16,-25 25 36-16,-11 35 10 15,-13 38 10-15,3 38 4 16,18 42-28-16,32 43-102 15,44 32-156-15,51-3-394 16,64 35 0-16,48-2 0 16,55-20 0-16</inkml:trace>
  <inkml:trace contextRef="#ctx0" brushRef="#br0" timeOffset="37363.62">7892 12506 1724 0,'-6'-14'5'15,"-1"-3"25"-15,-1-5 33 16,-2-3 33-16,4 4 31 16,1 3 30-16,4 4 41 15,-1 3 26-15,2 5 24 16,0 1 28-16,0 3 38 15,-8 5 5-15,0 14-17 16,-8 16-25-16,-6 20-31 16,-5 16-32-1,3 11-41-15,1-3-42 16,4-4-64-16,8-11-99 16,8-13-121-16,9-11-158 15,12-21-194-15,8-14-333 16,7-17 0-16,7-16 0 15</inkml:trace>
  <inkml:trace contextRef="#ctx0" brushRef="#br0" timeOffset="37609.6">8193 11970 3620 0,'-1'14'6'16,"-5"15"32"-16,-3 15 39 16,-5 15 31-16,-1 5 4 15,-3 10 2-15,3-3-9 16,-2-4-61-16,7 1-63 16,4-9-137-16,3-12-185 15,3-5-400-15,2-12 0 16,-4-10 0-16,-2-9 0 15</inkml:trace>
  <inkml:trace contextRef="#ctx0" brushRef="#br0" timeOffset="37907.99">7558 12925 4798 0,'7'9'-66'0,"6"2"6"15,12 0 12-15,18-1 9 16,20 0 15-16,16-10 9 16,13-10 3-16,6-7 3 15,2-10 2 1,-7-9 54-16,-7-5-4 0,-10-4-67 15,-8-1-90 1,-3 0-184-16,-16-15-536 16,-6 12 0-16,-9-1 0 15,-10-1 0-15</inkml:trace>
  <inkml:trace contextRef="#ctx0" brushRef="#br0" timeOffset="44113.21">23747 16613 284 0,'-3'-3'24'16,"3"0"4"-16,0 0 5 16,0-1 3-16,0 3 1 15,0-1 5-15,0 0 3 16,0 0 5-1,0-1 12-15,0 1-7 16,3-1-5-16,-3 0 6 16,0 3 10-16,0-1 10 15,0 1 14-15,0 0 8 16,0 0 9-16,0 0 9 16,0 0 9-16,0 0 19 15,0 0 19-15,0 0 7 16,0 0 6-16,0 0 3 15,0 0-1-15,0 0-4 16,0 0-4-16,0 0-7 16,0 0-14-1,0 0-19-15,0 0-19 16,0 0-16-16,-3 0-16 16,2 0-8-16,-7 0-5 15,-5 1-3-15,-1 0-5 16,-1 2-4-16,1 0 1 15,1 1 1-15,2 0 11 16,-1 1 2-16,-4 0 0 16,0 2-2-16,-3 1-6 15,-2 1 1-15,0 0 2 16,0 2-1-16,-5-1 2 16,-1 5-5-1,0-3-13-15,-1 1-2 16,-4 4 1-16,5-2-2 15,-5 3 0-15,-1-1-7 16,-1 0 3-16,0 1 0 16,-3 0-10-16,0 2 0 15,-6-4-4-15,-1 4-2 16,-2 1 0-16,0-2-3 16,-1 2-1-16,0 1 2 15,-3 0-7-15,2-2-1 16,-2 5 3-1,-4-1-3-15,0 2 3 16,-7 2-1-16,-7-1-4 16,-6 1 1-16,-11 4-1 15,1-4-1-15,-3 3-1 16,-4-2 0-16,4 2-1 16,1-6 0-16,-5 2-1 15,-3-2-1-15,-4-2 1 16,-4 0 3-16,-5 0-3 15,5-3 1-15,-3 3-2 16,2-2-3 0,0 0 3-16,0-3-1 15,-3-1 1-15,-3 2 1 16,-2-1-2-16,2-1-1 16,-2-6 1-16,1 7 1 15,1-7 2-15,2 3 2 16,-1-4-1-16,6 2 0 15,1-2 2-15,3-2-1 16,6 1 0-16,2-5-4 16,2-2 0-16,-3-1-4 15,-4-1 0 1,0 0-3-16,-1 0-3 16,0 0 1-16,2 0-2 15,-1 0 1-15,7 0 0 16,-6 0 0-16,7 0-1 15,-6 0-4-15,4 0 0 16,-3 1-1-16,3-1 0 16,-2 0-9-16,6 3-8 15,-5-2-8-15,-2 1-6 16,-3-2-2 0,-5 2-3-16,-1 0 5 15,-2-2 1-15,1 0 1 16,0 0 4-16,1-2 6 15,-5 0 9-15,-2-1 8 16,-2 0 7-16,0-2 3 16,2-1 4-16,4-2-1 15,2 2 2-15,2-1-1 16,-1-1-1-16,2 4 2 16,-2-2-3-16,3 4-2 15,1-2-2 1,5 2-6-16,-2-1-12 15,3-1-9-15,0 2-6 16,-4 0-2-16,1 2 0 16,-4 0 2-16,-3-2-2 15,2 4 4-15,1 2 6 16,1 0 9-16,-1 3 12 16,0 0 12-16,0 5 4 15,3 2 2-15,1 3 1 16,4-2-1-16,4 2 2 15,11 1-4 1,-2 0-3-16,5-1-12 16,1 4-5-16,-1-2 0 0,1 1-1 15,0 0 1 1,1-1-3-16,2-3 2 16,0-3 0-16,1-1 4 15,2-5 0-15,-1-3 9 16,4-2 5-16,-3-2-6 15,1 0-1-15,-3-2-4 16,-4 2-2-16,-3 0-5 16,1-2-9-16,-3-1-14 15,-5-1 1-15,0-3-6 16,3-3-1 0,-6 2 11-16,0-3-14 15,-2 1 6-15,-3-3 8 16,3-1 2-16,-4-2 18 15,1-1 13-15,0 2-2 16,3-2 6-16,1 2-12 16,2-1-3-16,-3 1 18 15,-1 0-6-15,-4 2-7 16,4-2 1-16,2-2-15 16,-2 3 7-1,5-1-16-15,1 0-4 16,1-1 9-16,-3-3-9 15,2 0 3-15,-4 2 4 16,-1-4 9-16,5-3 2 16,1 3 8-16,1-2-6 15,6-2 17-15,1 2-7 16,5-2 24-16,0-3 11 16,6 1-8-16,-1-3 3 15,6 1-7-15,4-1-2 16,8-1-2-16,0 0-4 15,7-2-1 1,4-2 14-16,6 3-20 16,1 4-6-16,6 0 8 15,4 9-3-15,4 1-4 16,2 5-14-16,3 5-28 16,4 2-35-16,2 2-70 15,-1 1-132-15,5-5-499 16,-1 4 0-16,-1 0 0 15,-1-3 0-15</inkml:trace>
  <inkml:trace contextRef="#ctx0" brushRef="#br0" timeOffset="44670.18">8877 17227 3633 0,'-5'2'-17'16,"2"-1"-4"-16,0 1 0 16,-1 0 2-16,4-2 5 15,1 0 12-15,-1 0 16 16,2-4 10-16,5-9 11 16,3-6 21-16,0-9 45 15,3-10 13-15,1-6 5 16,-2-3 7-16,1-2-2 15,4-4-8 1,1 3-13-16,2 6-13 16,4 0-14-16,3 6-22 15,0 4-25-15,3 7-7 16,5 2 1-16,1 9-6 16,0 7-1-16,6 4 4 15,-1 10-3-15,-7 11 11 16,1 8 3-16,-8 8-4 15,-9 11-27-15,-4 3-76 16,-1 5-90-16,-2-2-183 16,1-11-517-16,7 6 0 15,2-5 0-15</inkml:trace>
  <inkml:trace contextRef="#ctx0" brushRef="#br0" timeOffset="49156.36">28174 14702 2047 0,'-22'-9'-59'16,"-8"0"17"-16,-7-1 33 15,-4-1 20 1,10 3 16-16,2 3 8 16,4-2 6-16,3 0 5 15,1 1 1-15,2-2 47 16,2 3 24-16,-1 1 4 16,7 2-3-16,2-1 5 15,2 2 7-15,1 0 10 16,3 1 16-16,0 0 25 15,3-1 20-15,-2 1-5 16,4 0-6-16,6 0-18 16,6 0-14-1,16 0-17-15,17 0-16 16,21 0-6-16,12-3-18 16,13-3-27-16,8 2-20 15,10-5-1-15,-5 0-4 16,-4 2-49-16,-13 3-97 15,-20 2-126-15,-15-1-187 16,-24-4-441-16,-18 9 0 16,-12 1 0-16,-9-1 0 15</inkml:trace>
  <inkml:trace contextRef="#ctx0" brushRef="#br0" timeOffset="49437.81">28044 14923 3364 0,'36'-6'-35'15,"12"0"24"-15,13-5 5 16,11 1 1-16,-9 0-4 16,1 1-36-16,-3 0-110 15,31-7-464-15,-41 8 0 16,-9 1 0-16,-13-1 0 16</inkml:trace>
  <inkml:trace contextRef="#ctx0" brushRef="#br0" timeOffset="49781.84">28464 14441 3273 0,'26'0'4'16,"14"5"14"-16,16 4 24 16,13 4 16-16,-1 9 7 15,-2 7 5-15,-5 3 0 16,-10 7 1-16,-15 2 2 16,-18 2 0-16,-14 6-5 15,-16-3-28-15,-22 2-53 16,-10 0-73-1,-7 0-86-15,-5-7-93 16,23-7-412-16,-12 3 0 16,9-8 0-16,16-8 0 15</inkml:trace>
  <inkml:trace contextRef="#ctx0" brushRef="#br0" timeOffset="50206.59">29155 14199 3641 0,'0'-8'7'16,"3"1"63"-16,1 3 96 15,-1 5 45-15,-3 19 26 16,-7 16 29-16,-2 17 1 15,-8 12 18-15,-2 12 13 16,-4-2-21-16,5 1-34 16,3-4-95-16,3-10-156 15,9-6-135 1,1-12-138-16,4-9-208 16,7-20-550-16,3-7 0 15,3-12 0-15</inkml:trace>
  <inkml:trace contextRef="#ctx0" brushRef="#br0" timeOffset="50482.76">28962 14176 3965 0,'15'-4'-37'15,"17"-3"11"1,10-5 7-16,21 3 4 16,8-1 10-16,7 2 4 15,-1 0-1-15,-5 3-12 16,-10 2-52-16,-12 2-54 16,-17 1-99-16,-15 0-121 15,-18 0-280-15,-19 18 0 16,-18 8 0-16,-21 9 0 15</inkml:trace>
  <inkml:trace contextRef="#ctx0" brushRef="#br0" timeOffset="50689.69">28959 14627 2597 0,'-1'20'123'16,"1"7"40"-16,1 4 42 15,10 2 31-15,10-8 15 16,7-8 6-16,10-5 0 15,6-4-3-15,-1-3-36 16,-2-3-169-16,-2-4-137 16,0-5-226-16,2-9-527 15,-14 0 0-15,-8-9 0 16,-3-10 0-16</inkml:trace>
  <inkml:trace contextRef="#ctx0" brushRef="#br0" timeOffset="51052.55">29575 14319 3579 0,'-8'21'152'0,"-11"14"40"16,-2 11 38-16,-8 15 17 15,0 3 17-15,1-3 22 16,5-2-5-16,1-9 1 15,11-11-14-15,7-7-103 16,4-10-71-16,3-7-44 16,9-11-50-16,10-8-28 15,5-15-21 1,11-13-21-16,6-18-12 16,7-12-16-16,-3-11 15 15,2-5 12-15,1-2 8 16,-9 5 1-16,-3 8-3 15,-9 16-27-15,-13 13-51 16,-8 15-67-16,-2 9-70 16,-4 10-116-16,32-2-463 15,-27 12 0 1,-4 5 0-16,3 4 0 16</inkml:trace>
  <inkml:trace contextRef="#ctx0" brushRef="#br0" timeOffset="51485.89">29879 14249 3898 0,'-15'39'107'16,"3"9"37"-16,-2 15 20 16,1 12 7-16,8-12 5 15,5-6-4-15,0-4-32 16,3-7-70-16,5-9-94 16,2-11-172-1,12-13-218-15,-2-11-467 16,6-4 0-16,-5-15 0 15,0-10 0-15</inkml:trace>
  <inkml:trace contextRef="#ctx0" brushRef="#br0" timeOffset="51735.13">30208 14087 3848 0,'-34'39'139'16,"-13"18"36"-16,-10 18 22 15,-9 17 8 1,7-5-2-16,15-5-8 16,6-2-66-16,13-10-138 15,13-5-181-15,32-22-788 16,-11-4 0-16,10-17 0 15,4-14 0-15</inkml:trace>
  <inkml:trace contextRef="#ctx0" brushRef="#br0" timeOffset="51997.56">30553 14078 4198 0,'-31'30'119'0,"-19"27"30"16,-9 18 21-16,-10 21 8 15,6 6 4-15,10-2-4 16,14-8-36-16,12-11-82 16,12-14-109-16,10-15-260 15,7-23-205-15,-1-13-386 16,5-13 0-16,-1-16 0 15,-1-18 0-15</inkml:trace>
  <inkml:trace contextRef="#ctx0" brushRef="#br0" timeOffset="52154.57">30374 14202 3464 0,'23'-26'16'0,"10"-5"2"16,12-8-3-16,11-3-20 15,-4 8-89-15,5 7-152 16,-10-4-387-16,-5 15 0 16,-15 7 0-16,-16 1 0 15</inkml:trace>
  <inkml:trace contextRef="#ctx0" brushRef="#br0" timeOffset="52563.31">30200 14336 3314 0,'0'5'4'15,"7"3"3"-15,5 1 0 16,9-2 2-16,11-3-9 16,7-3-28-16,3-2-15 15,2-3-1-15,-5-3-1 16,0 0 16-16,-6 0 40 15,0 0 47-15,-9 2 61 16,0 3 47-16,-3 5 57 16,-8 9 70-16,-2 13 22 15,-5 7 11 1,-6 10 18-16,-6 6 10 16,-5-3-39-16,-3-8-8 15,-6-6-39-15,5-8-45 16,0-7-57-16,6-8-76 15,3-5-70-15,3-3-40 16,3-11-47-16,3-8-75 16,8-7-113-16,7-5-228 15,12-16-673 1,-3 4 0-16,0-1 0 16,-4 1 0-16</inkml:trace>
  <inkml:trace contextRef="#ctx0" brushRef="#br0" timeOffset="52959.68">30694 14243 2846 0,'17'-10'35'15,"12"-4"49"-15,10-6 26 16,12-3 5-16,3 0 1 15,-4 7 7-15,-3 3-2 16,-13 5-5 0,-14 5 8-16,-17 9 4 15,-26 9-71-15,-23 9-81 16,-16 11-31-16,-12 7 0 16,-7 3 9-16,13-1 11 15,14-7 44-15,18-7 37 16,19-3 37-16,16-4 43 15,16-3 68-15,18-1 50 16,13 1 12-16,10-3-3 16,6-3-11-16,-1-2-37 15,-6-2-109-15,-4-2-169 16,-9-6-202 0,9-7-758-16,-25 3 0 15,-4-7 0-15,-5-8 0 16</inkml:trace>
  <inkml:trace contextRef="#ctx0" brushRef="#br0" timeOffset="53371.71">31428 14244 4204 0,'-15'30'197'15,"-8"12"44"-15,-10 17 44 16,-6 15 39-16,4-8 16 15,-4-5 2-15,9-5-2 16,10-17-29 0,4-8-45-16,11-15-226 15,4-7-75-15,7-15-68 16,10-16-46-16,7-16-47 16,10-18-52-16,14-13-45 15,13-17-13-15,6-6 34 16,5 0 60-16,-3 4 100 15,-13 16 53-15,-13 22 50 16,-10 21 41-16,-16 18 45 16,-11 29 65-16,-12 20 47 15,-10 20 23 1,-10 17-10-16,-2 13-52 16,1-4-78-16,1-3-120 15,8-11-155-15,6-12-258 16,-2-26-591-16,-6 0 0 15,-3-13 0-15</inkml:trace>
  <inkml:trace contextRef="#ctx0" brushRef="#br0" timeOffset="53531.37">31330 14546 3924 0,'33'-13'71'0,"20"1"17"0,16-4 0 16,20-1-7-16,4 3-49 15,2 3-81-15,4 1-202 16,-7-35-545 0,-12 31 0-16,-15 0 0 15,-19 0 0-15</inkml:trace>
  <inkml:trace contextRef="#ctx0" brushRef="#br0" timeOffset="54246.63">30124 15095 2420 0,'0'-2'143'16,"0"-1"71"-16,-3-1 61 16,3 0 45-16,0-1 46 15,3 3 114-15,-6 2 104 16,-3 9 1-16,-7 16 0 15,-7 14-77-15,-9 13-67 16,-4 7-69-16,-4 3-63 16,7-6-44-16,5-3-112 15,6-14-255-15,10-3-179 16,3-11-125-16,5-8-85 16,5-7-138-1,11-12-156-15,6-20-280 16,2 3 0-16,7-12 0 15,9-9 0-15</inkml:trace>
  <inkml:trace contextRef="#ctx0" brushRef="#br0" timeOffset="54438.91">30329 15000 2793 0,'0'0'112'0,"-2"7"74"15,-6 11 56-15,-8 18 29 16,-11 11 13-16,-7 19 2 15,-4 6-4 1,1 3-19-16,6-3-39 16,7-8-141-16,3-7-194 15,12-16-332-15,-7-7-451 16,0-8 0-16,0-11 0 16,-5-9 0-16</inkml:trace>
  <inkml:trace contextRef="#ctx0" brushRef="#br0" timeOffset="54780.32">29782 15382 3792 0,'8'0'64'0,"1"2"100"16,-2 11 48-1,0 14 15-15,-4 10 13 16,-3 17 4-16,-2 13 6 16,2 0 2-16,3-5-6 15,2-8-18-15,4-12-63 16,9-14-107-16,10-12-54 16,10-14-31-16,9-16-17 15,1-12-17 1,12-18-34-16,2-10-74 0,-2-12-119 15,8-12-231-15,-1-3-469 16,-11-1 0 0,-9 4 0-16,-11 9 0 15</inkml:trace>
  <inkml:trace contextRef="#ctx0" brushRef="#br0" timeOffset="55422.35">29263 16243 3356 0,'0'-14'69'0,"-4"-4"51"15,-7-3 29 1,-4-1 15-16,-4 8 26 0,-16 6 50 16,-7 12 42-1,-8 14 58-15,-5 18 20 16,3 14-18-16,7 11-40 16,12 12-26-16,12-3-24 15,15-3-19-15,12-9-49 16,14-5-76-16,13-10-119 15,10-8-111-15,10-14-98 16,4-9-119-16,0-7-182 16,11-21-629-16,-27-2 0 15,-14-5 0 1,-6-12 0-16</inkml:trace>
  <inkml:trace contextRef="#ctx0" brushRef="#br0" timeOffset="55721.02">29581 15940 2630 0,'0'9'218'16,"-8"12"68"-16,-9 17 40 15,-8 17 25 1,-8 16 36-16,-10 16 41 15,0 10 21-15,0-1 3 0,5-8-13 16,8-5-166 0,9-14-146-16,10-9-135 15,8-16-163-15,3-11-112 16,10-14-175-16,18-15-211 16,-7-8-286-16,8-10 0 15,4-8 0-15,-2-10 0 16</inkml:trace>
  <inkml:trace contextRef="#ctx0" brushRef="#br0" timeOffset="55989.33">29575 16415 3828 0,'-6'5'177'16,"-7"10"50"0,-3 10 45-16,-2 10 27 15,6 6 6-15,4 5-1 16,7-6-10-16,7-10-12 15,12-10-40-15,8-9-124 16,1-9-111-16,5-13-82 16,-5-11-93-16,-8-8-98 15,-10-9-60-15,-4-8-69 16,-7-3-59-16,-4-1-22 16,-3 2 18-16,0 9-73 15,9 8-110-15,-15 19 0 16,7 8 0-1,8 5 0-15</inkml:trace>
  <inkml:trace contextRef="#ctx0" brushRef="#br0" timeOffset="56247.19">29852 16340 5156 0,'-8'12'73'0,"2"10"16"16,3 3 7-16,-1 7 6 16,14-5 38-16,12-3 6 15,12-7-13-15,5-10-40 16,15-7-36 0,-2-11-93-16,-6-13-100 15,-7-5-113-15,-4-7-196 16,14-18-598-16,-29 4 0 15,-3-2 0-15,-5 3 0 16</inkml:trace>
  <inkml:trace contextRef="#ctx0" brushRef="#br0" timeOffset="56434.6">30275 16182 4178 0,'-8'29'64'16,"-2"12"19"-16,-1 9 8 15,-4 9-6 1,6-13-39-16,2-8-79 16,2-8-129-16,2-12-162 15,4-16-481-15,-2 2 0 16,2-13 0-16,-1-10 0 16</inkml:trace>
  <inkml:trace contextRef="#ctx0" brushRef="#br0" timeOffset="56658.12">30240 16280 1990 0,'20'-25'195'15,"5"-1"40"-15,10-8 26 16,7 0 13-16,0 13 26 16,1 11 34-1,-2 6 49-15,-4 12 44 16,-9 12 50-16,-8 14-115 16,-13 14-43-16,-13 12-36 15,-15 0-14-15,-12-1-21 16,-9-7-71-16,-2-11-125 15,0-4-197-15,7-10-299 16,6-29-755-16,2 14 0 16,9-6 0-16,2-6 0 15</inkml:trace>
  <inkml:trace contextRef="#ctx0" brushRef="#br0" timeOffset="56954.83">29391 16996 5358 0,'-3'7'76'16,"0"-3"38"-16,9 2 60 15,12-1 47-15,32-2 3 16,22-6 12-16,26-5 19 15,21-7 33-15,15-3 0 16,9-5-47-16,0 1-29 16,0-3-120-16,-9 3-214 15,-14 5-244-15,-2-6-1092 16,-36 10 0 0,-20 1 0-16,-17 0 0 15</inkml:trace>
  <inkml:trace contextRef="#ctx0" brushRef="#br0" timeOffset="78857.32">26685 9837 2548 0,'-69'8'14'0,"-32"8"55"15,-27 6 41-15,-27 9 33 16,16 5 36-16,1 13 42 16,6 8 25-16,11 18 18 15,8 10 12-15,14 16 7 16,22 10-4-16,24 6-41 16,33 2-32-16,30-3-23 15,43-5-36-15,40-13-44 16,32-8-24-1,40-20-16-15,34-13-14 16,21-16-15-16,22-24-18 16,18-11-20-16,0-17-20 15,-9-18-18-15,-6-14-10 16,-16-14-4-16,-30-22 0 16,-22-14-8-16,-20-17 8 15,-25-10 7-15,-22-7 6 16,-23-7-1-16,-23-1 9 15,-37 1 5-15,-38 3-1 16,-49 9 1 0,-48 14 0-16,-52 14 22 15,-51 25 16-15,-42 26 4 16,-40 24 6-16,-23 31 4 16,-24 31-45-16,-3 36-76 15,14 25-115-15,57 17-750 16,40 22 0-16,84 8 0 15</inkml:trace>
  <inkml:trace contextRef="#ctx0" brushRef="#br0" timeOffset="80799.13">27462 7851 3572 0,'-2'-3'95'0,"2"0"26"16,0 1 10-16,0-1 4 16,-3 0 11-16,3 13 37 15,3 5 38-15,-1 17 19 16,-2 14 11-16,1 21-44 15,1 8-52-15,1 6-25 16,4-3-11-16,2-3-3 16,5-12-12-1,4-11-39-15,-1-17-41 0,5-12-17 16,4-15-1-16,7-18 3 16,8-24 0-1,5-16-1-15,3-19-4 16,0-18-1-16,-3-12-10 15,-8-9-22-15,1 0-44 16,-7 0-103-16,-2 10-186 16,16 11-720-16,-24 26 0 15,-10 20 0-15,-5 22 0 16</inkml:trace>
  <inkml:trace contextRef="#ctx0" brushRef="#br0" timeOffset="81141.14">28010 8258 3979 0,'7'6'7'0,"8"-4"25"16,3 1 10-16,6-4 2 15,0-9-5 1,2-9-24-16,-5-5-7 15,-3-8 2-15,-12-1 5 16,-3 5 16-16,-12 7-1 16,-9 13-3-16,-6 8 16 15,-12 16 36-15,-2 15 44 16,2 10 40-16,6 5 12 16,15 9-3-16,8 0-17 15,17-10-56-15,14-5-127 16,12-8-171-16,15-17-276 15,4-11-442-15,2-15 0 16,-8-14 0 0,-8-8 0-16</inkml:trace>
  <inkml:trace contextRef="#ctx0" brushRef="#br0" timeOffset="81498.75">28348 8232 4789 0,'-6'15'37'0,"-6"13"22"16,0 9 19-16,-2 9 5 15,1 0 5-15,4 0 0 16,4-3-2-16,-1-14-11 16,6-7-16-16,0-8-15 15,6-12-26-15,7-15-36 16,8-12-22-16,7-7-7 16,11-12-4-16,4-6 1 15,5-2 12-15,1 2 19 16,0 4 32-1,-6 10 9-15,-8 11 31 16,-10 11 33-16,-8 12 25 16,-4 13 32-16,-7 9 12 15,-4 10 1-15,-4 6-11 16,-4 5-68-16,-1 0-75 16,4-4-122-16,0-5-191 15,6-14-246-15,3-7-486 16,6-6 0-16,6-17 0 15,6-10 0-15</inkml:trace>
  <inkml:trace contextRef="#ctx0" brushRef="#br0" timeOffset="82093.75">29263 7625 3842 0,'0'1'90'0,"-10"14"58"15,-10 18 28-15,-13 24 8 16,-5 17 3-16,-5 22 0 16,5 4-5-16,5-4-34 15,4-10-57-15,7-10-93 16,5-13-155 0,-1-16-126-16,3-13-81 15,-6-19-27-15,3-11 23 16,-3-10 86-16,3-9 79 15,4-8 101-15,7-2 117 16,4-9 121-16,13 2 100 16,10-2 75-16,9 6 53 15,7 4 14-15,16 5-61 16,7 5-132-16,6 3-140 16,4 0-97-16,0 3-78 15,-4 2-44-15,-11-3-22 16,-12 2 7-16,-16 0 32 15,-19 5 65 1,-8-2 87-16,-18 4 102 16,-13 8 97-16,-6 8 76 15,-3 7 71-15,-2 5 49 16,10 9 0-16,12-5-23 16,15-3-44-16,3-2-90 15,12-8-114-15,13-7-96 16,8-6-61-16,7-5-53 15,8-5-50-15,-8-11-47 16,-5-1-5-16,-13-3 12 16,-5 0 13-16,-9-1 32 15,-4 6 40-15,-1 7-21 16,0 3-100 0,6-3-226-16,-2-1-519 15,4 6 0-15,6-3 0 16,5-2 0-16</inkml:trace>
  <inkml:trace contextRef="#ctx0" brushRef="#br0" timeOffset="82599.22">29441 8119 3098 0,'0'0'74'16,"1"3"65"-16,4 7 38 15,4 8 14-15,4 7 8 16,6 8 1-16,3 3 0 16,2 1-7-16,-2-4-47 15,0-4-137-15,0-7-257 16,-1-29-627-16,-1 11 0 16,-2-4 0-16,-6-15 0 15</inkml:trace>
  <inkml:trace contextRef="#ctx0" brushRef="#br0" timeOffset="82800.42">29796 8007 3900 0,'0'16'71'16,"-4"18"70"-16,-2 21 57 15,1 23 26-15,2 19 38 16,-6 13 4-16,0 5 0 15,-8-6 0-15,-5-8-26 16,-13-14-68-16,-2-15-166 16,-2-12-263-16,1-25-894 15,-3-14 0-15,5-13 0 16</inkml:trace>
  <inkml:trace contextRef="#ctx0" brushRef="#br0" timeOffset="83000.17">29743 7865 6746 0,'2'-20'-179'16,"4"1"-56"-16,3-2-95 16,12 0-236-16,0 6-521 15,8 22 0-15,3 8 0 16,2 6 0-16</inkml:trace>
  <inkml:trace contextRef="#ctx0" brushRef="#br0" timeOffset="83331.32">30034 8171 5346 0,'-27'25'203'15,"-5"2"87"-15,-1 9 1 16,-2 5 0-16,25-8 0 15,4-4-1-15,9-4 1 16,9-5-41-16,10-5-106 16,-2-9-151-16,7-9-181 15,2-10-114-15,-2-10-11 16,-8-9 4-16,-3-4 17 16,-4-1 33-16,-5 4 44 15,-7 7 63-15,1 10 159 16,-1 9 220-16,-1 14 49 15,-8 12 26-15,-1 15 11 16,0 10-4 0,4 7-17-16,-1 1-133 15,10-3-231-15,12-3-235 16,57-17-1124-16,-38-4 0 16,6-15 0-16,2-10 0 15</inkml:trace>
  <inkml:trace contextRef="#ctx0" brushRef="#br0" timeOffset="83514.67">30547 8232 7295 0,'-3'0'-16'15,"-4"4"-68"-15,1 3-124 0,0 3-268 16,6-48-826-1,0 50 0-15,4 0 0 16,1-4 0-16</inkml:trace>
  <inkml:trace contextRef="#ctx0" brushRef="#br0" timeOffset="84766.57">29918 9318 4592 0,'-50'-3'9'0,"-22"3"32"15,-23 3 17-15,-19 4 6 16,15 6 8-16,7 2 10 16,19 0 20-16,19-1 2 15,26-3 0 1,20-1 20-16,31 1-28 16,28-1-26-16,27 6-14 15,17 7-7-15,9 6-6 16,-2 4-4-16,-19 12-8 15,-17 3 3-15,-22 2 4 16,-12-1 12-16,-19-4 52 16,-13-11 65-16,-21-5 35 15,-21-9-11-15,-23-7-9 16,-10-7-18 0,-15-4-52-16,1-7-97 15,9-1-64-15,17-4-102 16,19-4-195-16,26-11-327 15,15-6-481-15,21-9 0 16,11-7 0-16,8-12 0 16</inkml:trace>
  <inkml:trace contextRef="#ctx0" brushRef="#br0" timeOffset="84997.19">29621 9065 4984 0,'0'-10'40'0,"0"0"33"15,0 5 88 1,-4 12 71-16,8 22 43 16,-9 35 20-16,-3 24 25 15,0 17 4-15,2 9 0 16,-4 2-32-16,4-8-37 16,1-6-165-16,-4-11-185 15,-1-10-180-15,2-10-228 16,31-23-855-16,-31-9 0 15,4-15 0-15,7-17 0 16</inkml:trace>
  <inkml:trace contextRef="#ctx0" brushRef="#br0" timeOffset="85264.57">30040 8868 4086 0,'-6'4'106'15,"-8"25"70"-15,-7 28 29 16,-10 36 53-16,-4 27 29 16,-4 30 21-16,5 11-10 15,0-3-20-15,7-9-100 16,4-14-158-16,7-14-345 15,1-46-850 1,1 10 0-16,8-20 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02:04.837"/>
    </inkml:context>
    <inkml:brush xml:id="br0">
      <inkml:brushProperty name="width" value="0.05292" units="cm"/>
      <inkml:brushProperty name="height" value="0.05292" units="cm"/>
      <inkml:brushProperty name="color" value="#FF0000"/>
    </inkml:brush>
  </inkml:definitions>
  <inkml:trace contextRef="#ctx0" brushRef="#br0">13412 6735 2396 0,'0'0'-20'16,"0"0"12"-16,0 0 23 16,0-3 28-16,3 6 11 15,7-3 11-15,5 0 9 16,5 0 8-16,-4 0 9 16,4 0 31-1,-10 0 25-15,-6 0 22 16,-1 0 3-16,-3 0-22 15,-7-3-4-15,-6 3-1 16,-8-3-1-16,-17-5 7 16,-18 0-1-16,-13-4-5 15,-17 0-23-15,-15-1-33 16,-20 6-27-16,-30 0-7 16,-16 2-4-16,-16 8-5 15,-16 6 0-15,-10 6-5 16,8 11 4-1,4 10 1-15,11 13 5 16,20 7 10-16,22 10 5 16,25 7 8-16,24 4-4 15,28 4-1-15,30 2-12 16,24-6-12-16,35 2-13 16,35-10-8-16,35-5-4 15,30-6-11-15,37-11-4 16,31-9-10-16,27-12-7 15,25-10-20-15,24-11-3 16,11-2-12 0,10-9-20-16,0-6-26 15,-9-3-33-15,-13-9-25 16,-12-9-13-16,-20-6-14 16,-25-13-5-16,-21-10-3 15,-25-9-13-15,-26-13-8 16,-32-12 5-16,-30-6 22 15,-37-3 15-15,-47-3 2 16,-47 3 9-16,-49 2 47 16,-52 5 59-16,-48 9 51 15,-44 19 38 1,-39 19 39-16,-36 26 31 16,-26 25 13-16,-13 35 2 15,-11 26-36-15,24 25-172 16,38 8-599-16,55 37 0 15,65 0 0-15,68-1 0 16</inkml:trace>
  <inkml:trace contextRef="#ctx0" brushRef="#br0" timeOffset="1009.72">12916 7782 2787 0,'-72'0'35'0,"-32"-1"35"16,-24 1 18 0,-28 1 6-16,11 8 11 15,4 5 7-15,-5 10 8 16,1 13 22-16,4 13 31 16,4 14 33-16,14 15-16 15,18 14-24-15,24 12-12 16,24 4 8-16,29 0-8 15,28-6-9-15,30-11-6 16,30-11-20-16,29-13-32 16,31-18-31-16,32-18-22 15,24-17-26 1,17-19-25-16,17-18-38 16,6-17-39-16,-4-11-34 15,-9-17-14-15,-9-14-3 16,-16-12 0-16,-26-11 1 15,-24-9 1-15,-24-7 14 16,-33-9 18-16,-34-2 25 16,-32 4 19-16,-43 7 9 15,-49 11-10-15,-53 27-2 16,-50 22 0-16,-49 28 8 16,-26 25 14-1,-11 34 3-15,-9 33-17 16,8 39-57-16,25 33-163 15,21 21-329-15,39 36 0 16,49 6 0-16,43-7 0 16</inkml:trace>
  <inkml:trace contextRef="#ctx0" brushRef="#br0" timeOffset="2468.71">12423 9178 4063 0,'-71'-20'-11'16,"-31"-2"1"-16,-37-7 4 15,-45-6 8-15,7 14 6 16,-25 6 4-16,-17 4 5 15,-7 8 14 1,-7 15 27-16,-10 12 37 16,4 19 24-16,5 17 15 15,10 15 4-15,21 11-4 16,29 9-4-16,33 0-4 16,45-3-9-16,39-6-14 15,39-3-23-15,45-6-30 16,45-3-10-16,46-2-14 15,44-4-4-15,49-10 2 16,45-12-4 0,37-13 3-16,37-12 0 15,29-13-8-15,26-2-18 16,12-9-19-16,3-3-47 16,-7-6-40-16,-11-1-53 15,-23-6-46-15,-25-12-46 16,-32-6-50-16,-30-11-21 15,-34-10-4-15,-30-6 13 16,-36-10 25-16,-38-8 61 16,-35-7 60-16,-45-7 69 15,-34-9 73-15,-40-10 69 16,-34-4 71 0,-41-3 52-16,-42-3 21 0,-50 4 11 15,-50 5 4 1,-43 13 2-16,-48 14 9 15,-32 24 2-15,-38 26-5 16,-14 32-15-16,-21 30-24 16,1 40-26-16,12 30-25 15,44 35-67-15,38 27-113 16,66 20-168-16,72 7-255 16,60 9-373-16,50 0 0 15,49-12 0-15,32-16 0 16</inkml:trace>
  <inkml:trace contextRef="#ctx0" brushRef="#br0" timeOffset="3750.83">12042 10284 3723 0,'-102'-6'-14'16,"-37"-2"2"-16,-42-1 5 15,-44-1 10-15,20 5 24 16,-4 4 27-16,-8 7 25 15,-3 5 11 1,6 14 4-16,11 11 31 16,20 9 4-16,22 7 11 15,24 4 6-15,33 6-6 16,27 7-20-16,27 7-24 16,28 7-26-16,37 7-13 15,33 2-2-15,38-1-13 16,31-8-9-16,40-8-11 15,36-16-14-15,26-15-16 16,35-21-15-16,28-15-30 16,12-13-37-1,10-19-34-15,0-3-30 16,-14-9-22-16,-18-14-18 16,-22-3-9-16,-31-9 2 15,-31-10 11-15,-33-10 14 16,-33-8 30-16,-34-12 37 15,-30-2 40-15,-39-7 34 16,-31 4 24-16,-46-1 26 16,-51 7 16-16,-53 9 17 15,-50 18 20 1,-41 19 18-16,-34 24 26 16,-17 28 4-16,-4 28-7 15,-2 25-29-15,16 32-37 16,28 28-80-16,30 21-202 15,42 5-499-15,50 20 0 16,50-2 0-16</inkml:trace>
  <inkml:trace contextRef="#ctx0" brushRef="#br0" timeOffset="5171.85">13911 14149 2479 0,'0'-9'39'0,"0"-1"12"16,-3-1 21-16,-4-3 22 15,-9 3 21-15,-11 0 21 16,-17-2 8-16,-20 2 3 15,-20 1 3-15,-26 6-27 16,-27 2-14 0,-21 8-18-16,-24 4-21 15,-18 11-18-15,-13 8-15 16,-9 15-11-16,-8 11 12 16,4 11 8-16,9 9 13 15,11 6 11-15,14 1 10 16,29 9 12-16,18-1 7 15,28 5 3-15,31-3-4 16,29 1-8-16,33-3-23 16,31-5-9-16,35-6-15 15,42-7-9 1,41-10-5-16,37-16-5 16,48-20-4-16,36-15-6 15,31-22-4-15,30-17-18 16,24-19-32-16,9-12-41 15,0-19-32-15,-7-10-34 16,-16-12-40-16,-23-9-27 16,-28-6-13-16,-40-8-11 15,-47 0-1-15,-64-3 21 16,-61 0 38-16,-68 0 39 16,-70 7 35-1,-64 3 55-15,-69 13 63 0,-43 16 50 16,-46 19 35-1,-25 31 19-15,-13 24 2 16,-2 34-7-16,9 35-17 16,19 43-46-16,25 38-134 15,89 34-592-15,0 33 0 16,41 16 0-16</inkml:trace>
  <inkml:trace contextRef="#ctx0" brushRef="#br0" timeOffset="6688.17">13476 16471 3108 0,'-28'-15'26'16,"-15"-5"7"-16,-8 1 11 15,-16-5 10-15,3 6 12 16,-8 7 11-16,-15 3 8 15,-14 3 11-15,-21 5 8 16,-22 14-18-16,-19 13-1 16,-16 8 15-16,-20 17 38 15,2 15 15-15,6 7 4 16,9 8-1 0,18 5-2-16,34 3-8 15,28 1-9-15,34-2-9 16,34-3-10-16,28 1-23 15,31-3-48-15,38-4-21 16,32-3-15-16,41-6-10 16,47-6-2-16,35-15-2 15,43-17 1-15,35-16 5 16,24-13-9-16,17-19-18 16,5-10-24-16,-5-6-42 15,-19-1-46-15,-25-11-24 16,-35-1-16-16,-29-2-11 15,-39-2-2-15,-31-10 2 16,-31 0 16 0,-28-6 27-16,-29-5 36 15,-25-2 47-15,-22 0 59 16,-24 0 31-16,-29-1 12 16,-39-3 14-16,-41-4 8 15,-49-6 18-15,-48 1 16 16,-44 0 4-16,-33 9 5 15,-30 11-10-15,-15 11-37 16,-8 28-76-16,0 18-60 16,13 32-88-1,23 32-96-15,48 28-171 16,20 30-271-16,56 24 0 16,46 5 0-16</inkml:trace>
  <inkml:trace contextRef="#ctx0" brushRef="#br0" timeOffset="8901.17">13692 17677 3081 0,'0'0'19'0,"3"0"2"15,-3 0 3-15,0-2 4 16,0 2 8-16,0 0 19 16,0 0 25-16,0 0 18 15,-6 0 3-15,-10 0-16 16,-15 0 0-16,-20 0 1 16,-23 0 0-1,-17 2 4-15,-17 2 3 16,-14-1-13-16,-10 3-19 15,-17-1-16-15,-9 2-3 16,-11 8-2-16,-1 6 4 16,-1 11 4-16,5 10 1 15,11 9 1-15,14 9-2 16,19 11-4-16,18 2-3 16,26 9-3-16,32 9 9 15,24 3 8-15,25 6 5 16,38 0-8-1,34-5 0-15,37-7-8 0,32-9-9 16,32-14-1-16,30-13 3 16,18-17 9-16,20-17-12 15,19-13-7-15,16-16-16 16,1-12-13-16,-2-16-31 16,-9 0-75-16,-17-14-43 15,-29-11-31-15,-22-9-21 16,-30-5-16-16,-33-9-10 15,-34-4-2-15,-33 2 37 16,-41 5 46-16,-36 1 42 16,-43 5 80-16,-47 3 41 15,-38 6 32 1,-42 4 14-16,-44 8 13 16,-31 10 11-16,-25 12 1 15,-24 11-27-15,-9 19-42 16,5 26-43-16,16 22-100 15,31 20-190-15,42 23-359 16,45 25 0-16,45 7 0 16,45 1 0-16</inkml:trace>
  <inkml:trace contextRef="#ctx0" brushRef="#br0" timeOffset="16950.7">14823 6393 1415 0,'0'2'80'0,"-3"1"20"16,0-2 10-16,0 5 15 16,2-4 15-16,-1 1 15 15,2-1 22-15,-1 0 17 16,-1 0 12-16,2-2-37 16,0 1-18-16,-1 0-12 15,1-1-5-15,1-1-11 16,-1-2-17-1,8-5-14-15,2-6-17 16,8-5-17-16,9-9-12 16,7-3-13-16,5-3-11 15,2-3-9-15,3 2-3 16,0 1-3-16,3 3 3 16,-5 4-1-16,3 4 2 15,-3 2 0-15,5 6 0 16,-3 5 23-16,7 1 16 15,2 8 0-15,1 1 2 16,3 4-2 0,1 2-1-16,0 8-2 15,-1 4-3-15,-3 4-3 16,2-1 3-16,-1 2-22 16,0 0-16-16,-1-5 0 15,0 0-1-15,0-2 4 16,3-3 3-1,1-3 0-15,0 1 2 0,-1-4 5 16,3-1 4 0,1-1-1-16,0-1 3 0,0-1 3 15,-2-2 6 1,-4 1-7-16,-4-2 1 16,-1 0-2-16,-9 0-2 15,-4-2-3-15,-7 2-5 16,-3 0-4-16,-7 0-16 15,-6 0-27-15,-8 0-36 16,-2 0-22-16,-2 0-54 16,-2-1-77-16,0 0-98 15,-3-7-90-15,-3-1-292 16,-7 2 0-16,-6-2 0 16,1 3 0-1</inkml:trace>
  <inkml:trace contextRef="#ctx0" brushRef="#br0" timeOffset="17306">16777 6145 2468 0,'0'-4'48'16,"1"2"31"-16,6-4 10 15,2 2 7-15,7 3 10 16,6-1 3-16,6 4 6 15,-1 2 5-15,2 3 16 16,-1 2-7 0,1 9-37-16,-4 2-31 15,-1 6-8-15,-5 1-9 16,-3 4-8-16,-5 0-4 16,-4-2 2-16,-4 0 9 15,-2-3 7-15,-4-4 24 16,-5 5 20-16,-3-2 12 15,-8-2 7-15,-6 1 9 16,-4 1 2-16,-1-3-20 16,3 0-122-16,8 1-256 15,4-7-603-15,9 0 0 16,6-9 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03:20.910"/>
    </inkml:context>
    <inkml:brush xml:id="br0">
      <inkml:brushProperty name="width" value="0.05292" units="cm"/>
      <inkml:brushProperty name="height" value="0.05292" units="cm"/>
      <inkml:brushProperty name="color" value="#FF0000"/>
    </inkml:brush>
  </inkml:definitions>
  <inkml:trace contextRef="#ctx0" brushRef="#br0">1688 5540 1068 0,'0'0'93'0,"0"0"14"16,2 0 22-16,-2 3 27 15,0-6 27-15,0 3 23 16,1 0 18-16,-1 0 22 15,0 0 20-15,0 0-48 16,0 0-15 0,0 0 6-16,2 0-5 15,-1-1-22-15,2-2-26 16,2-1-25-16,-1-5-26 16,-1-6-33-16,-1-1-30 15,-1-2-26-15,-1-2-18 16,-1-2-34-16,-8-2-31 15,-3 1-4-15,-5-2 4 16,-4 2 2-16,-1 5 7 16,-1 4 4-16,6 5 19 15,1 6 15 1,1 3 14-16,3 6 24 16,3 10 18-16,4 15 5 15,-1 13-4-15,5 16 4 16,1 13 4-16,0 5 14 15,0 2-7-15,1-5-6 16,-1-7-11-16,0-7-24 16,0-11-44-16,2-11-104 15,1-12-188-15,-2-16-407 16,1-3 0-16,-4-8 0 16,-5-4 0-16</inkml:trace>
  <inkml:trace contextRef="#ctx0" brushRef="#br0" timeOffset="626.51">1381 5807 2563 0,'11'-3'131'16,"10"-3"18"-16,9-3 1 16,12-1-11-16,9-9-48 15,5 1-97-15,-2-4-99 16,-7-7-97-16,-8 1-41 15,-12 1-67-15,-11 6-4 16,-11 7 55 0,-5 6 64-16,0 5 102 15,0 1 103-15,0 2 127 16,0 0 121-16,0 4 123 16,-1 3 69-16,1 1 24 15,0 5-56-15,1 0-64 16,2 0-71-16,3-10-96 15,6 0-81-15,2-1-89 16,-1-8-84-16,-1-3-107 16,-1-1-100-16,-4-5-112 15,-2 0-18 1,-2 1 1-16,-2 2 39 16,2 4 62-16,2 6 99 15,1 0 117-15,3 2 102 16,1 2 108-16,6-2 92 15,6-2 89-15,2 1 29 16,3-5-13-16,-1 0-50 16,-5-6-80-16,-2-3-86 15,-6-2-74-15,-9-1-62 16,-7 0-32-16,-4 5-18 16,-12 4 8-16,-2 5 26 15,-4 5 28 1,-2 7 49-16,3 9 45 15,7 7 34-15,8 4 21 16,5 1 21-16,4 3-20 16,10-6-60-16,2-4-98 15,8-8-134-15,5-7-158 16,4-14-420-16,-2-1 0 16,-3-9 0-16,-4-2 0 15</inkml:trace>
  <inkml:trace contextRef="#ctx0" brushRef="#br0" timeOffset="961.71">2144 5501 1803 0,'3'0'158'0,"2"3"24"16,-1 4 6-16,4 7 3 15,-4 4 6-15,-2 4 4 16,1 5 4-16,0-5 4 16,-3-5 1-16,3-5-110 15,-3-3-33-15,5-7-37 16,-1-2-9-16,2-11-1 15,3-5-8-15,6-10-2 16,2-4-4-16,-1-5 4 16,4 4 10-1,-4 5 13-15,-7 8 38 16,0 7 32-16,-1 5 5 16,1 6 1-16,-3 10-1 15,0 1 4-15,-3 4-7 16,2 6-60-16,-4 3-86 15,5-4-179-15,8-11-654 16,-7 4 0-16,-4-7 0 16,6-5 0-16</inkml:trace>
  <inkml:trace contextRef="#ctx0" brushRef="#br0" timeOffset="1175.1">2527 5161 2091 0,'0'26'79'16,"-3"15"27"-16,3 8 3 16,-2 11-3-16,4-7-51 15,-2-7-99-15,0-9-131 16,0 0-290-16,3-11 0 15,-3-4 0-15,-3-7 0 16</inkml:trace>
  <inkml:trace contextRef="#ctx0" brushRef="#br0" timeOffset="1503.07">2462 5500 3506 0,'0'-2'131'15,"0"-3"35"-15,6 1 21 16,7-2 0-16,7 2-4 16,9-2-7-16,5-2-16 15,5-3-41-15,-1-4-55 16,-3-5-116-16,-5-1-75 16,-8-2-49-16,-11 1-42 15,-5 2 8 1,-2 6 19-16,-11 7 36 15,-2 5 52-15,-3 7 80 16,-3 8 81-16,-4 8 44 16,3 7 22-16,7 3-29 15,6 0-78-15,9-9-250 16,5-4-524-16,11-9 0 16,5-7 0-16,6-9 0 15</inkml:trace>
  <inkml:trace contextRef="#ctx0" brushRef="#br0" timeOffset="1748.7">3010 5262 3400 0,'-17'0'201'0,"-4"0"15"16,-3 6 8-16,3 5 4 15,9 8-3-15,9 6 0 16,3 7-7-16,3 6-1 15,3-1 2-15,0 1-140 16,1-1-58-16,-1-3-16 16,-3-5-36-1,-3-5-68-15,0-5-77 16,-3-5-151-16,34-8-642 16,-43-1 0-16,-2-2 0 15</inkml:trace>
  <inkml:trace contextRef="#ctx0" brushRef="#br0" timeOffset="2055.84">2024 6118 4613 0,'22'-2'-67'0,"24"-4"52"16,22-7 41-16,26-10 21 16,21-6 13-16,14-10 2 15,14-5-2-15,7 0-90 16,2-3-250-16,-7-39-615 15,-17 39 0-15,-21 4 0 16,-27 0 0-16</inkml:trace>
  <inkml:trace contextRef="#ctx0" brushRef="#br0" timeOffset="3832.95">2850 6354 2075 0,'-4'6'151'0,"0"0"37"16,3-2 20-16,-1 0 44 15,13-2 15-15,15-8 11 16,16-5-5-1,20-13-64-15,22-12-181 16,11-28-813-16,4-1 0 16,-4-1 0-16,0-5 0 15</inkml:trace>
  <inkml:trace contextRef="#ctx0" brushRef="#br0" timeOffset="4675.08">3153 7418 3917 0,'0'2'67'0,"0"3"51"16,0 7 24 0,1 1 23-16,-1 1 22 15,-1 3 9-15,1 1 30 16,0-10 23-16,3-2 1 16,9-6-38-16,16-16-115 15,19-13-179-15,18-8-234 16,13-26-769-16,12-8 0 15,4-6 0-15,5-3 0 16</inkml:trace>
  <inkml:trace contextRef="#ctx0" brushRef="#br0" timeOffset="5673.18">3347 8926 4320 0,'-3'8'55'0,"-5"9"59"16,-4 2 28-16,2 4 22 15,4-7 10-15,3-3-7 16,1-7-13-16,10-1 0 16,14-16-28-16,16-10-73 15,17-14-182-15,30-16-303 16,7-15-580-16,4-3 0 15,-10-4 0 1,-3 5 0-16</inkml:trace>
  <inkml:trace contextRef="#ctx0" brushRef="#br0" timeOffset="12359.22">5538 6473 987 0,'0'0'87'0,"0"0"19"16,0 0 10-16,2 0 23 16,-2 0 22-16,-2 0 19 15,2 0 23-15,0 0 21 16,0 1 17-16,0-1-33 15,0 0-20-15,0 0-5 16,0 0 0-16,0 0-9 16,0 0-6-16,0 0-4 15,0 0-14-15,0 0-11 16,0 0-7-16,0 0-9 16,0 0-15-16,0 0-17 15,0 0 0 1,5-4-13-16,1-2-16 15,6-2-22-15,6-7-24 16,0-6-16-16,2-4-15 16,-1 4-12-16,-4-4-5 15,-3 4 4-15,-3 3-12 16,-4 3 0-16,-4 3 3 16,-1 5 11-16,0 3 15 15,0 2 6-15,0 2 7 16,0 0 4-1,0 0 7-15,0 0 15 16,0 0 11-16,0 4 3 16,0 8 1-16,-3 9 3 15,0 6 2-15,0 9 5 16,0 0-1-16,0 3-2 16,3-4-4-16,0-1-17 15,0-4-8-15,0-3-3 16,0-4-7-16,0-3-11 15,0-3-4-15,0-4-11 16,0-2-5 0,0-4-14-16,0 0-23 15,0-3-7-15,-4 3-4 16,-4-5-3-16,-2 4 8 16,-1-2 3-16,-7 0 4 15,2-1 12-15,3-1 6 16,1 2 20-16,2-2 33 15,7 0 14-15,0-1 5 16,3-1 0-16,0 0-6 16,0-1-5-16,3 1 4 15,0 0 0 1,7 0 1-16,7-2-1 16,5 1-4-16,6-1 5 15,2-1 3-15,0 3 9 16,0 0 8-16,-2-2 12 15,-2 2-6-15,0 0-8 16,-7-1-6-16,-5 1-50 16,-5 0-94-16,-5-3-190 15,-2-10-636-15,-2 11 0 16,-2-2 0-16</inkml:trace>
  <inkml:trace contextRef="#ctx0" brushRef="#br0" timeOffset="19671.03">5597 5993 1305 0,'3'0'94'0,"-3"0"39"15,1 0 17-15,1 0 8 16,-2 0 14-16,1 0 20 16,-1 0 16-16,0 0 15 15,0 0 16-15,0 0-36 16,0-2-41 0,0-1-31-16,0 1-4 15,0-4 19-15,0-1 5 16,-1-4 5-16,-5-2 10 15,0-3 1-15,-2-4-8 16,-1-2-3-16,-1-4 2 16,1-4-6-16,0-7-17 15,6-4-18-15,0 0-16 16,1-7-22 0,2 0-30-16,2-4-19 0,4-3-7 15,3-4-6-15,3-2-10 16,6-4-3-1,-3 1 7-15,0-1-9 16,0 1 0-16,-1-3-2 16,-2 3 2-16,4-3 3 15,4 0-3-15,3 3-1 16,2-1 2-16,4 3-3 16,4-1-2-16,3-1-2 15,-4 1-2-15,1 1-2 16,1-1-5-16,-2 3-4 15,-1-1 1-15,-1 2 1 16,-2 4 2 0,-4 3-1-16,-6-2 8 15,-9 3 8-15,-3 0 0 16,-5-4 1-16,1 1 14 16,-5-3 8-16,0 1 8 15,-5-2 2-15,-1 2-4 16,-4 1 5-16,1 2-7 15,-5-2-6-15,5 4 1 16,-6 0 2-16,0-3-8 16,-6 4-4-16,-2-1-6 15,-4 2 0 1,-1 1 5-16,-7 5-4 16,-1 2 6-16,-8 9 0 15,-1 7-8-15,-2 3-2 16,-5 8-1-16,-7 8-2 15,-6 4 3-15,-3 4-1 16,-5 7 0-16,-1 3 2 16,-3 1-1-16,8 3 4 15,6 1 14-15,10-3-5 16,11-1 4 0,18-2-8-16,8-3-58 15,9-1-129-15,9-6-158 16,17-3-739-16,-11 0 0 15,-2-7 0-15</inkml:trace>
  <inkml:trace contextRef="#ctx0" brushRef="#br0" timeOffset="20062.18">4804 2567 3252 0,'0'-4'85'16,"-4"1"42"-16,0 2 67 15,0 5 14-15,-1 11-2 16,-2 10 0-16,-8 10 6 16,1 11 6-16,-11 2 0 15,-7 4-48-15,-4-1-30 16,-9 1-38-16,-2-2-61 15,5-4-15-15,6-7 3 16,4-7 6-16,15-9-6 16,9-7-6-16,5-7 5 15,11-3-2 1,9-5 5-16,15-1-6 16,7-1 0-16,15-5 3 15,5 0-4-15,4-5-9 16,-4 1-92-16,-2-1-174 15,9-3-828-15,-23 2 0 16,-15 1 0-16</inkml:trace>
  <inkml:trace contextRef="#ctx0" brushRef="#br0" timeOffset="21286.35">2168 2838 2023 0,'0'-10'0'0,"0"-2"14"16,2-6 9-16,7-3 15 15,6 3 7-15,3-1 16 16,11-4 36-16,4 2 22 15,1-4 11-15,3-2 12 16,9 0 7-16,-4-2-1 16,8 0 1-16,4-3-6 15,2 1 1 1,0-1-12-16,1 4-33 16,3 2-22-16,0 5-3 15,-4 10 3-15,-2 7-7 16,-7 11-8-16,-7 12-13 15,-17 10-18-15,-11 8-10 16,-9 4 7-16,-16 6 5 16,-12-1 7-16,-15 4 0 15,-12-3-6 1,-8 2-6-16,-7-7-2 16,2 0 10-16,3-9 9 15,5-2 8-15,7-8-9 16,4-3-7-16,9-8-4 15,9-1-4-15,13-6-9 16,6-1-1-16,6-4-7 16,7 0-5-16,5-3-2 15,5 3 2-15,4-1 8 16,6 1 19-16,5 0 19 16,5 8 8-16,1 2 20 15,-2 5 18-15,2 6 17 16,-4 4 11-16,-1-4 5 15,-7 1-1-15,-3-5-12 16,-4 0-17 0,-5-6-19-16,-5-4-13 15,-2-2-16-15,-4-1-22 16,0 0-43-16,0-3-80 16,0 0-146-16,9-1-289 15,-6-1-501-15,-3-4 0 16,3 0 0-16,0-3 0 15</inkml:trace>
  <inkml:trace contextRef="#ctx0" brushRef="#br0" timeOffset="22378.38">2927 3366 1987 0,'-3'0'161'0,"-3"0"19"15,3 0 12-15,0 0 6 16,0 0 9-16,0 0 5 15,0 0 5-15,3 0 11 16,-6 0 8-16,5 0-103 16,1 0-49-16,0 0-21 15,0 0-9-15,0 0-16 16,4 0-8-16,2 0-16 16,0 0-10-16,0 0-12 15,3-3-1 1,-2 0-8-16,-5 2-8 15,-1-2 3-15,-1 1-1 16,-1 2 7-16,-2 0 18 16,-3 2 40-16,-6 1 28 15,0 4 13-15,-3 4 0 16,6 1 5-16,4 1 12 16,4-6-2-16,1 0-7 15,3-7-8-15,3 4-29 16,-3-4-39-16,8 0-34 15,0-4-17-15,-3-3-11 16,-2 1-3-16,-3-2-17 16,-3-2-5-1,0 3 8-15,0 3 9 16,-3 2 34-16,-3 1 37 16,-2 2 31-16,-2 5 21 15,4 1 13-15,0 1 8 16,6 2 5-16,0 0 8 15,0-3-9-15,3-7-15 16,3 2-32-16,4 0-49 16,1-4-29-16,-5-4-24 15,2-2-14 1,-4-5-8-16,-4-1 3 16,-4-1 11-16,4 8 15 15,-5 1 36-15,-1 5 33 16,-2 1 35-16,2 4 22 15,-4 4 18-15,7 5 3 16,0-2-6-16,6 3 1 16,-2-3-17-16,7-8-15 15,-1 1-30-15,1-3-26 16,6-2-29-16,-3-3-15 16,-1-3-13-1,-7-3 2-15,0-1 13 16,-3-2 10-16,0 4 16 15,-3 3 12-15,0 2 13 16,-4 2 12-16,0 2 14 16,-2 2-8-16,0 1-87 15,6-2-154-15,12 2-254 16,-2 4-460-16,4-5 0 16,6 0 0-16,2-4 0 15</inkml:trace>
  <inkml:trace contextRef="#ctx0" brushRef="#br0" timeOffset="25079.61">4784 2691 1057 0,'0'0'71'0,"0"0"36"16,0 0 25-16,0 0 18 15,0 0 22-15,0 0 21 16,0 0 19-16,0 0 25 16,0 0 27-16,0 0 7 15,0 0-21-15,0 0-8 16,-1 0-4-16,-1 0-9 15,2 0-16-15,-3 0 5 16,-7 6-4-16,1 7-22 16,-11 9-22-1,-3 11-27-15,-7 5-26 16,-6 5-24-16,-7 5-20 16,0 0-10-16,-3 0-2 15,1-3-27-15,7-1-12 16,6-4-6-16,7-9-5 15,5-4-4-15,11-8-15 16,6-8-23-16,3-4 3 16,8-3 8-16,9-3-3 15,11-1 5 1,14 0 0-16,12-1 2 16,4-2 2-16,2 2 6 15,0 1 10-15,-4-4 24 16,-2 4-6-16,-7 0-5 15,-6 4 0-15,-4 0 0 16,-7 0 0-16,-8 3 3 16,-3 3 1-16,-5-3 2 15,-3 0 5-15,-6-2 2 16,-2 0 7-16,0-3 8 16,-3-1 8-16,0-1 3 15,0 0 2-15,0 0 3 16,0 0-3-16,-3 0-11 15,-6-6-2-15,-5-4-3 16,-7-11-8 0,-8-8-10-16,-5-11-10 15,2-5-8-15,-4-6-8 16,3-11-6-16,7 1 2 16,5 1 9-16,3 4-6 15,11 4-10-15,2 9-45 16,1 10-118-16,2 7-161 15,13-1-230-15,-4 10-405 16,5 6 0-16,-1 1 0 16,-1 4 0-16</inkml:trace>
  <inkml:trace contextRef="#ctx0" brushRef="#br0" timeOffset="35334.08">5826 7091 1492 0,'-35'0'5'16,"-13"-1"42"-16,-12-2 46 16,-17 3-2-16,5 0 9 15,-5 4 18-15,-7 5 22 16,-2 3 34-16,0 7 31 16,2 6 31-16,0 6-13 15,10 0-32 1,2 3-27-16,10 7 20 15,9 3-7-15,10 1-14 16,14 4-24-16,15 1-40 16,17 0-38-16,23-1-15 15,21-1-6-15,31-3-8 16,18-5-17-16,31-9-18 16,20-9-3-16,13-14-9 15,6-8-7-15,5-9-9 16,-5-9-2-1,-9-3-18-15,-15-4-22 16,-19-3-19-16,-25-2-12 16,-23-6-21-16,-29-1-15 15,-25-4 8-15,-18-4 10 16,-27-6 14-16,-20-1 17 16,-29 0 2-16,-27 6 24 15,-25 7 14-15,-14 7 1 16,-11 11-6-16,-5 13-41 15,-2 6-86-15,10 12-100 16,-4 13-159 0,16 19 0-16,22 10 0 15,35 8 0-15</inkml:trace>
  <inkml:trace contextRef="#ctx0" brushRef="#br0" timeOffset="36084.85">5796 8088 2772 0,'-68'2'-28'0,"-30"2"62"15,-30 9 42-15,-22 12 31 16,20 8 28-16,-2 21 19 16,8 10 27-16,13 11 39 15,13 7 18-15,29 3 45 16,22-2-9-16,31-4-66 15,23-10-44 1,34-6-37-16,21-11-27 16,27-5-27-16,25-16-29 15,23-10-42-15,24-15-20 16,12-8-13-16,11-16-14 0,5-12-10 16,1-5-20-1,-15-10-10-15,-16-8-9 16,-22-6-1-16,-23-3 3 15,-27-4 2-15,-19-3 2 16,-24-3 11-16,-20 1 16 16,-21 2 18-16,-25 6 20 15,-31 9 10-15,-27 8 6 16,-37 16 9-16,-37 16-7 16,-26 12 23-1,-16 18 9-15,-10 17-3 16,4 18-4-16,23 17-30 15,24 13-53-15,39 4-195 16,43-6-527-16,42 10 0 16,31-10 0-16,31-8 0 15</inkml:trace>
  <inkml:trace contextRef="#ctx0" brushRef="#br0" timeOffset="42452.02">2624 3924 1287 0,'-5'3'9'0,"0"-1"21"15,0 0 1-15,2 1 1 16,3 0-1-16,0-3 9 15,2 0 18-15,-2 1 21 16,0 1 19-16,0-1 36 16,0 1 4-16,0-1 2 15,0-1 2-15,0 0 0 16,1 0 1-16,4-3-1 16,7-2-6-16,3-7-2 15,9-3-5 1,9-7-4-16,8-6-13 15,8-1-14-15,9-9 5 16,5 1 12-16,3-5 2 16,2 3-6-16,-3-2-12 15,-2 5-19 1,-9 2-16-16,-6 8-31 16,-10 2-32-16,-8 5-38 15,-11 5-50-15,-7 5-76 16,-7 2-98-16,-3 2-53 15,-2 2-59-15,-4-1-206 16,-5 7 0-16,-7 5 0 16,-4 4 0-16</inkml:trace>
  <inkml:trace contextRef="#ctx0" brushRef="#br0" timeOffset="42828.38">2662 4227 1590 0,'0'2'-33'0,"1"-1"21"15,6-1 32-15,6-1 17 16,13-5 24-16,14-9 53 16,19-9 50-16,15-8 49 15,13-9 27-15,8-7 66 16,0 0 4-16,0-1-18 16,-11 4-32-16,-13 4-19 15,-13 7-39-15,-17 10-87 16,-14 6-99-1,-15 6-162-15,-6 3-164 16,-4-2-426-16,-7 6 0 16,-4 3 0-16</inkml:trace>
  <inkml:trace contextRef="#ctx0" brushRef="#br0" timeOffset="48628.16">8368 6487 1061 0,'0'0'51'0,"-2"0"25"16,1 0 18-16,-2 0 19 15,-1 0 14-15,4 0 16 16,-3 0 16-16,3 1 20 16,0-1 17-16,0 3-7 15,0-3-18-15,0 0-12 16,0 0-7-16,0 0-9 15,0 0-11 1,0 0-15-16,0 0-15 16,0 0-21-16,0 0-14 15,3-2-10-15,1 0-12 16,0-4-13-16,5-1-12 16,2 0-8-16,4-1-6 15,3 0-1-15,3 2 0 16,2-1 1-16,-1 3-5 15,0 1-2 1,0 2-1-16,-4 1 2 0,0 0 0 16,-2 0 0-1,-5 4 13-15,-6 5 12 16,-4 11 10-16,-7 8 9 16,-6 5 17-16,-6 9 13 15,-4 1 16-15,-7-1 5 16,-4-1 15-16,-3-1 4 15,-2-1-1-15,0-3-5 16,8-5-5-16,2-5-9 16,7-5-17-16,7-7-25 15,5-6-38-15,3-2-38 16,6-3-44 0,0-3-4-16,0-3-17 15,3-4-12-15,3 0-5 16,5-3 0-16,4 0 1 15,3 2 15-15,1 1 32 16,4 3 42-16,1 0 47 16,3 3 8-16,-1 1 12 15,1 0 19-15,-6 0 9 16,1 0 7-16,-7 0 9 16,0 0 6-16,-5 0 1 15,3 0-6 1,1 0-13-16,0 0-6 15,2 0-5-15,0-1-14 16,-2-2-9-16,-2 0-10 16,-3-1-33-16,-2-1-54 15,0 4-75-15,0-2-104 16,2-1-224-16,-9 0-423 16,0 0 0-16,-5 0 0 15</inkml:trace>
  <inkml:trace contextRef="#ctx0" brushRef="#br0" timeOffset="57819.21">8171 8183 1010 0,'0'0'36'15,"0"0"33"-15,0 0 26 16,0 0 22-16,0 0 26 16,0 1 27-16,0 1 35 15,0-1 34-15,0 0 25 16,0-1 10-16,0 2-2 16,0-2-13-1,0 0-13-15,0-2-9 16,0 4-3-16,0-2-1 15,0 3-20-15,-2 2-27 16,-1 3-13-16,-4 5-2 16,-4 5-6-16,-2 4-4 15,-1 2-1-15,-2 0-2 16,2 0-23-16,1-4-24 16,5-2-18-16,0-3-6 15,2 2-7 1,2-6-16-16,3-4-18 15,1-1-27-15,0-3-27 0,0-3-32 16,0 0-13 0,0 0 3-16,4-3 5 15,3-8-4-15,2-3-12 16,5-7-10-16,1-2 2 16,0-4 11-16,-1 4 9 15,-2 1 17-15,-2 3 12 16,1 2-5-16,-4 6 3 15,1 2 12-15,-5 4 28 16,-3 3 15-16,3 2 9 16,-3 0 16-16,0 2 16 15,3 3 32 1,0 4 38-16,-2 2 30 16,5 3 5-16,2 0-16 15,1-3-10-15,-3-4-11 16,3-1 0-16,-1-2-24 15,0-4-2-15,0 2-36 16,6-2-33-16,1-6-15 16,4-3-34-16,1-3 2 15,-5-5-24 1,-3-4-8-16,-4 1-41 16,-1-1-32-16,-4 2-26 15,-3 1-24-15,0 5-48 16,0 6-100-16,0 0-88 15,1 3-211-15,-1-15-450 16,0 15 0-16,-1 2 0 16,1 1 0-16</inkml:trace>
  <inkml:trace contextRef="#ctx0" brushRef="#br0" timeOffset="58638.41">8505 8163 2668 0,'2'0'97'0,"-1"2"42"16,-1 6 52-16,0 6 50 15,-3 6 34-15,-3 5 31 16,0 5 24-16,-6-2 24 15,0-3 45-15,3-3-17 16,-2-2-40-16,2-8-43 16,5-2-68-1,2-5-87-15,1-2-76 16,1-3-35-16,0-5-20 16,-3-2-40-16,6-6-58 15,3-9-40-15,3-6-21 16,3-2-1-16,3-2 13 15,3 3 38-15,3 1 42 16,-5 4 1-16,5 5 1 16,-5 3 19-16,-2 5 16 15,2 3 19-15,-1 4 19 16,-2 0 16 0,4 4 9-16,-4 0 9 15,1 6 5-15,-5 4 19 16,-3 3 17-16,-1 3 14 15,-4 7 16-15,1-1 6 16,-2 0-16-16,0 0-23 16,-2-1-33-16,1-2-53 15,-4-4-23-15,2-2-41 16,-3 0-43-16,-3-2-57 16,0-1-82-16,0 0-72 15,-4-1-40-15,0-5-40 16,3-1-19-1,-5-1-41-15,3-2-17 16,-3-2 18-16,-1-1 37 16,-1-1 70-16,-2 4 99 15,1-4 106-15,3 3 83 16,2-2 78-16,4 0 65 16,3-1 100-16,0 1 49 15,4 0 21-15,2 1 8 16,2 0-1-16,2-2-13 15,7 0-37-15,7 0-33 16,8-2-28 0,7 2-19-16,9 1-24 15,-3-1-45-15,2 2-60 16,-4 0-77-16,-1 1-156 16,8-8-600-16,-23 6 0 15,-7-1 0-15,-4 1 0 16</inkml:trace>
  <inkml:trace contextRef="#ctx0" brushRef="#br0" timeOffset="63703.28">8895 8197 1094 0,'3'0'80'15,"-3"0"29"-15,3 0 19 16,-3 0 11-16,3 0 21 16,-2 0 22-16,1 0 30 15,-1 0 19 1,1 0 22-16,-2 1-19 16,3 2-16-16,-3-2-9 15,0 4-2-15,-3 3 23 16,1 4-6-16,-4 1-10 15,-1 5-11-15,-3 2-10 16,0-2-15-16,0 1-20 16,2-1-19-16,-1-1-15 15,2-5-22 1,4-1-37-16,-1-6-35 16,6-1-35-16,-2-4-26 15,0 1-19-15,5-3-19 16,4-6-16-16,6-3-13 15,2-4-12-15,2-4 4 16,-1-2 6-16,-3 1 25 16,-2 2 27-1,-1 3 20-15,-2 2 17 0,-2 4 36 16,-2 2 36 0,-1 5 36-16,-3 2 23 0,-2 9 19 15,3 2 10 1,0 5 1-16,0 6 8 15,0-3-10-15,4 0-11 16,2-4-21-16,3-3-24 16,3-8-27-16,2-3-16 15,1-5-27-15,1-6-21 16,-4-6-12-16,2-2-15 16,-6-7-6-16,-1-3-18 15,-1 1-18-15,-1 1-36 16,-2 1-70-16,-3 5-118 15,13 0-289 1,-13 6-357-16,2 3 0 16,-1 5 0-16,-7 2 0 15</inkml:trace>
  <inkml:trace contextRef="#ctx0" brushRef="#br0" timeOffset="81738.25">6962 9189 1519 0,'0'0'75'16,"0"0"26"-16,2 0 9 15,-2 0 6 1,0 0 8-16,0 0 9 15,0 0 9-15,0 0 12 16,0 0 13-16,0 0-26 16,0 0-8-16,0 0-11 15,0 0 6-15,3 0 5 16,-3 1 15-16,0 4 12 16,0 3 9-16,0 7 0 15,0 3-12-15,-3 5-14 16,3 0-19-16,-2-2-15 15,-1-3-15 1,-2-1-34-16,4-5-66 0,-2-1-70 16,3-2-95-1,-3-5-127-15,6-4-122 16,0-10-312-16,-2 5 0 16,1-1 0-16</inkml:trace>
  <inkml:trace contextRef="#ctx0" brushRef="#br0" timeOffset="82154.94">6911 9214 1545 0,'0'-6'93'0,"0"-2"35"16,0-3 13-16,2-3 7 15,5 1 7-15,3-2 12 16,3 1 14-16,6-1 15 15,2 0 18-15,-1 2-35 16,-1 3-34-16,4 2-22 16,-2 8 1-16,5-3 18 15,-2 6 12-15,0 5 1 16,-3 3-5-16,-3 7-3 16,-10 6-12-16,-2 4-10 15,-4 4-2 1,-7 0-8-16,-3-4 1 15,-7 1-21-15,-6-2-15 16,-6-2-10-16,-8-6-10 16,2 2-16-16,-3-3-21 15,4-6-43-15,3-2-75 16,5-7-84-16,2 0-123 16,11-10-126-16,25-9-421 15,-15 3 0-15,4 0 0 16,5-5 0-16</inkml:trace>
  <inkml:trace contextRef="#ctx0" brushRef="#br0" timeOffset="82812.89">7352 9107 2309 0,'-7'0'117'0,"2"0"36"16,-1 0 18-1,0 0 11-15,0-2 13 16,3 2 7-16,-5 6 16 16,-1 5 15-16,2 7 9 15,-1 9-57-15,-1 7-30 16,6 3-36-16,2-1-12 16,4-7-5-16,4-4-15 15,8-3-8-15,8-8-22 16,7-8-29-16,8-5-24 15,-1-8-21-15,1-7-14 16,-5-8 5 0,-7-4 2-16,-10-2 3 15,-11-6 19-15,-4 2 5 16,-9-1 0-16,-9 3 3 16,-6 0-5-16,-4 4-44 15,-6 6-46-15,0 9-110 16,4 6-175-16,2-1-452 15,3 12 0-15,4 5 0 16,7-3 0-16</inkml:trace>
  <inkml:trace contextRef="#ctx0" brushRef="#br0" timeOffset="83041.78">7331 9261 2518 0,'8'17'157'16,"5"8"54"-16,1 6 27 16,5 5 12-16,-5-7 4 15,-1-3 4-15,1-5-8 16,-2-2-54-16,-2 0-106 16,5-7-361-16,-7-4-559 15,-5 1 0 1,0-7 0-16,0 0 0 15</inkml:trace>
  <inkml:trace contextRef="#ctx0" brushRef="#br0" timeOffset="83780.82">7016 9642 2930 0,'0'0'58'0,"0"0"26"15,0 0 9-15,0 0 0 16,0 0 4-16,2 0 8 15,4 0 17 1,5 0 19-16,8-2 10 16,5 2-11-16,14 0-24 15,7-2-29-15,11-2-17 16,7-2-36-16,3-1-46 16,-2-1-114-16,6-5-285 15,-28 3-343-15,-13 4 0 16,-11-3 0-16,-9 4 0 15</inkml:trace>
  <inkml:trace contextRef="#ctx0" brushRef="#br0" timeOffset="93676.61">9569 8839 974 0,'0'0'29'0,"0"0"24"15,0 0 13-15,0 0 6 16,0 0 3-16,0 0 5 16,0 0 9-1,0 0 14-15,0 2 27 16,0 0 25-16,-2-1-9 16,2 0-10-16,-1 1 0 15,-1 0 8-15,-1-2 4 16,2 0-3-16,-1 2-3 15,2-2-10-15,0-2-22 16,0 2-28-16,2 0-12 16,-2 0-9-16,6 0-11 15,3 0-11-15,9 0-8 16,2 0-1 0,7 0-5-16,4 0 2 15,0 2 0-15,5 3 3 16,-1 3-5-16,8-1-3 15,-2 6-3-15,-1 0-3 16,-1 2 1-16,-3-1-2 16,-2 5-1-16,-4 0-5 15,-8-2-6-15,-5 3-1 16,-1 1 0-16,-7 0-2 16,-6 1 3-16,1 2 4 15,-4-1 4 1,-5-2 6-16,-1 4 7 15,-5-1 3-15,-2-3 5 16,-7 1 3-16,1 0 1 16,-4-1 3-16,3-3-3 15,-2-1-1-15,5-3-5 16,2 0-8-16,2-5-31 16,7 0-56-16,1-5-104 15,4 0-141-15,-1-11-386 16,4 7 0-1,-2-5 0-15,-3-2 0 16</inkml:trace>
  <inkml:trace contextRef="#ctx0" brushRef="#br0" timeOffset="94208.19">9789 9211 1952 0,'0'0'17'0,"0"0"38"16,0 0 25-16,-3-3 35 15,3 6 38-15,3 1 19 16,-3 6 21-16,-3 5 24 16,-3 10 29-16,-5 5 12 15,-2 6-2-15,-5 3-18 16,1 4-20-16,-2-4-30 16,2 1-32-1,3-5-15-15,5-3-22 16,3-8-23-16,5-1-29 15,1-8-18-15,6-5-8 16,8-7-14-16,8 0-9 16,7-7 1-16,10-5-6 15,4-3 0-15,-1-3 4 16,-2 1 5-16,0-2 6 16,-2 5 8-16,-8 1 5 15,2 1-5-15,-9 3-3 16,-4 3-7-1,-6 0-28-15,-5 3-80 16,-1 0-151-16,8-4-271 16,-10 3-403-16,-1-1 0 15,-1-1 0-15</inkml:trace>
  <inkml:trace contextRef="#ctx0" brushRef="#br0" timeOffset="96595.14">10127 10384 3004 0,'0'0'-9'16,"0"0"11"-16,0 0-1 16,4 0 11-16,-4-1 3 15,10 0 1-15,0 0 2 16,3-2 1-16,3 1 10 15,2-2 28 1,0 2 8-16,5-1 5 16,2 0 15-16,0 1 0 15,2 2-2-15,-5 0 1 16,-4 2-2-16,-6 5 0 16,-4 0-11-16,-5 8-12 15,-6 1-23-15,-5 3-16 16,-8 4-16-16,-3-3-10 15,-4-1-2-15,-8-2 0 16,6-3 1-16,5-5-2 16,2-3-4-1,14-4-6-15,1-1 7 16,6-4 4-16,10-5 0 16,10 0 2-16,4-3 0 15,8-1 0-15,1 4 6 16,-2 5 12-16,0 1 14 15,-9 7 19-15,-4 3 7 16,-3 8 8-16,-11 3 13 16,-3 6 16-16,-4 0 18 15,-11 2 15-15,-9-4-6 16,-4-2 3-16,-7-4-10 16,-7-7-15-16,-1-6-9 15,3 0-14-15,1-4-31 16,8-4-50-1,4 4-78-15,12-6-73 16,2 0-95-16,6-7-145 16,9-7-434-16,-3 5 0 15,0 2 0-15,1-3 0 16</inkml:trace>
  <inkml:trace contextRef="#ctx0" brushRef="#br0" timeOffset="97093.22">10088 10286 2763 0,'-13'7'4'0,"-2"8"22"16,0 7 31-16,0 12 33 16,8 9 20-16,6 9 16 15,4 10 6 1,5 6 2-16,12 2 4 16,14-3 3-16,13-7-2 15,11-5-23-15,10-13-30 16,7-11-34-16,2-12-30 15,3-12-15-15,2-14-12 16,-2-17 3-16,-6-11 5 16,-11-10-5-16,-15-12-4 15,-14-6 5-15,-18-2-7 16,-15-2 4 0,-17-1 17-16,-15-1 15 15,-18 7 23-15,-14 10 2 16,-17 10-6-16,-5 19-7 15,-6 14-57-15,-1 18-88 16,3 14-146-16,8 15-160 16,5 21-302-16,15 18 0 15,18 16 0-15,12 4 0 16</inkml:trace>
  <inkml:trace contextRef="#ctx0" brushRef="#br0" timeOffset="105498.7">5102 1367 579 0,'0'-3'-1'0,"0"-1"1"15,0-1 4-15,0 1 5 16,0 1 4-16,0 1 4 15,0 0 12-15,0-2 15 16,0 3 14-16,0 0 10 16,0-2 16-16,0 1 4 15,0 1 2-15,0-2 11 16,0 2 11-16,0-1-1 16,0-2 0-16,-2 1 5 15,2 0 3 1,-1 0 3-16,1 1 0 15,0 1 4-15,0 1 5 16,0 0-15-16,0 0-15 16,-2 0-7-16,1-2 12 15,1 10 16-15,-6 11 1 16,0 9 0-16,4 13 6 16,-4 11 5-16,2 5 2 15,1-1 5-15,3-2 5 16,-2-4 8-16,2-4-25 15,0-7-41 1,0 0-25-16,2-10-58 16,-2-5-91-16,1-6-141 15,8-9-131-15,-1-4-340 16,1-4 0-16,0-3 0 16,3-7 0-16</inkml:trace>
  <inkml:trace contextRef="#ctx0" brushRef="#br0" timeOffset="106048.62">5327 1502 1950 0,'-7'0'69'0,"-2"-2"19"15,-6 2 13-15,0 2 11 16,6 4 16-16,-4 8 20 16,3 9 24-16,4 7 13 15,3 5 17-15,2 6-38 16,1-1-20-1,1-5-17-15,2-3-11 16,5-7-11-16,4-7-12 16,3-6-16-16,9-5-34 15,0-4-23-15,-3-8-32 16,5-7-16-16,-10-7-8 16,-5-2-4-16,-5-8-7 15,-3 0-4-15,-6-2-3 16,3 5 1-16,0 6 14 15,0 2 6-15,3 8 9 16,-6 5 12 0,3 2 17-16,0 8 9 15,0 9 9-15,0 7 4 16,0 1 0-16,3 4-3 16,2-1-6-16,3-6-24 15,3-4-79-15,7-4-160 16,3-6-438-16,0-5 0 15,5 0 0-15,-2-5 0 16</inkml:trace>
  <inkml:trace contextRef="#ctx0" brushRef="#br0" timeOffset="106492.78">6032 1469 1737 0,'-2'-6'73'16,"-3"-4"38"-16,-3-1 20 16,-3-2 18-16,-3 3-3 15,-3 1 5 1,0 3 8-16,-1 5 12 16,-3 9 22-16,-1 12 2 15,-1 13-15-15,5 13-24 16,0 11-11-16,4 3-16 15,8-4 2-15,3-4-9 16,9-8-23-16,11-5-66 16,7-12-88-16,9-10-160 15,12-7-168-15,-1-26-328 16,-2 7 0-16,-2-7 0 16,-5-7 0-1</inkml:trace>
  <inkml:trace contextRef="#ctx0" brushRef="#br0" timeOffset="107123.96">6199 1606 1948 0,'-6'-1'84'15,"0"2"42"-15,-6 7 28 16,0 8 18-16,-1 5 12 16,5 9 5-16,3 3-1 15,4-3-1-15,2-4-3 16,7-9-28-16,7-7-57 15,3-6-52-15,5-7-43 16,1-8-24 0,-5-7-14-16,-5-9-2 15,-5-3 6-15,-9-4 5 16,3 2 12-16,-3 5 9 16,0 6 9-16,-3 6 18 15,3 12 27-15,-3 3 15 16,0 12 5-16,0 9 12 15,3 7-1-15,3 2-3 16,6 5-10-16,10-8-15 16,4-2 2-16,7-8-12 15,0-9-12 1,0-4-11-16,-3-6-1 16,-4-4-18-16,-5-10-9 15,-6-5-14-15,-2-7-4 16,-5-9-7-16,-4-5-24 15,-1-7-15-15,-4-5-10 16,-8-6-12-16,3 2-4 16,-5-1 4-16,-2 11 3 15,4 6 9-15,3 15 1 16,1 9-1 0,4 9 31-16,1 9 48 15,0 11 30-15,3 17 31 16,0 13 15-16,0 14 15 15,0 7 7-15,3 0 2 16,4-5 9-16,4-4 2 16,7-12-67-16,1-6-126 15,1-10-119-15,3-11-146 16,-2-9-326-16,-3-4 0 16,-2-4 0-16,1-4 0 15</inkml:trace>
  <inkml:trace contextRef="#ctx0" brushRef="#br0" timeOffset="107298.19">6661 1592 1730 0,'6'2'95'0,"1"6"18"15,0 7 6-15,2 5 3 16,-6 3 0-16,0 8-11 16,0-3-62-16,3-9-100 15,1-6-90-15,1-8-312 16,-2-3 0-16,-1-4 0 15,2-6 0-15</inkml:trace>
  <inkml:trace contextRef="#ctx0" brushRef="#br0" timeOffset="107441.04">6738 1632 2073 0,'-6'-20'185'16,"0"-4"38"-16,0-4 14 16,-2-4 1-16,2 12-23 15,2 7-55-15,2 1-132 16,8 4-169-16,-3-16-502 15,8 19 0-15,7 1 0 16,5 6 0-16</inkml:trace>
  <inkml:trace contextRef="#ctx0" brushRef="#br0" timeOffset="107765.74">7019 1620 3654 0,'-13'7'33'15,"-4"3"48"1,-2 4 40-16,-7 4 35 16,11 8 18-16,-1 2 1 15,8 2-8-15,2 2-8 16,6 1-4-16,6-10-10 16,9-8-21-16,2-3-55 15,5-12-47-15,-1-12-31 16,-4-11-17-16,-5-9 3 15,-6-9 10-15,-5-11 6 16,-5-4 6 0,-5-5-6-16,-3-3-14 15,-3 0-23-15,3 7-58 16,6 9-119-16,4 11-242 16,4-5-396-16,7 34 0 15,7 9 0-15,-2 10 0 16</inkml:trace>
  <inkml:trace contextRef="#ctx0" brushRef="#br0" timeOffset="108122.84">7209 1673 3757 0,'-2'22'33'16,"-1"4"45"-16,0 9 29 15,0 1 4 1,5-2-5-16,-4-13-8 15,5-5-21-15,7-6-44 16,6-4-51-16,2-9-71 16,8-9-44-16,1-7-43 15,-6-7-20-15,-6-4 24 16,-9-1 38-16,-1 6 59 16,-5 6 56-16,0 6 71 15,0 4 63-15,0 5 98 16,-2 7 36-1,-1 6 3-15,2 1-12 16,-1 6-36-16,-1-1-85 16,3 2-118-16,3-5-127 15,3-3-175-15,10-9-158 16,-3 0-330-16,3-6 0 16,-2-5 0-16,-3-6 0 15</inkml:trace>
  <inkml:trace contextRef="#ctx0" brushRef="#br0" timeOffset="108407.44">7421 1577 2465 0,'-6'0'115'16,"-1"4"25"-1,-5 10 22-15,4 8 26 16,2 9 26-16,3 4 15 16,0 8 1-16,7-6 4 15,2-8 4-15,4-5-72 16,-1-7-23-16,7-11-16 15,1-8-21-15,-2-10-24 16,-6-15-26-16,-4-9-12 16,-1-12-5-16,-4-10-17 15,-6-15-33-15,0-4-40 16,0-7-52-16,0 2-41 16,0 8-57-1,3 13-158-15,25 13-467 16,-17 27 0-16,1 14 0 15,6 17 0-15</inkml:trace>
  <inkml:trace contextRef="#ctx0" brushRef="#br0" timeOffset="108864.25">8133 1652 5148 0,'-6'4'-14'16,"-3"4"6"-1,-1 9 7-15,-1 8 0 16,5 2-3-16,3 6 0 16,3-2-7-16,1-5 4 15,5-6 6-15,1-7 22 16,6-9 4-16,-1-10-1 16,0-13-4-16,0-10 5 15,-6-15 13-15,-3-10 4 16,-3-12 3-16,-3-5-17 15,-3-5-20-15,-3-2-8 16,0 5-62-16,-2 8-127 16,7 15-266-16,1-3-478 15,3 35 0 1,0 17 0-16,3 10 0 16</inkml:trace>
  <inkml:trace contextRef="#ctx0" brushRef="#br0" timeOffset="109188.96">8240 1683 3593 0,'3'2'21'0,"1"0"7"16,4-2 3-1,7-4-14-15,-1-4-37 16,-2-7-36-16,1-6-12 15,-7-5-12-15,-3-1-1 16,-6 5 2-16,-6 4 3 16,-4 8 26-16,-2 7 26 15,-3 11 34-15,2 8 54 16,3 7 59-16,7 4 26 16,3 8 13-16,6-2-22 15,5-2-55-15,9-4-142 16,14-10-259-1,3-4-387-15,6-7 0 0,6-5 0 16,1-5 0 0</inkml:trace>
  <inkml:trace contextRef="#ctx0" brushRef="#br0" timeOffset="109448.92">8949 1264 3260 0,'-12'25'53'0,"-2"15"43"16,-1 13 37-16,5 12 20 16,7 1 2-16,3-2-5 15,3-4-46-15,4-6-67 16,1-8-98-16,1-10-194 15,13-12-510 1,-19-3 0-16,-11-6 0 16</inkml:trace>
  <inkml:trace contextRef="#ctx0" brushRef="#br0" timeOffset="109766.07">8732 1801 4214 0,'5'-4'29'16,"4"-4"4"-16,10 4-3 15,4-4-46-15,10-2-74 16,1 1-107-16,3-4-33 16,-6-4-40-16,-2 1 1 15,-12-1 14 1,-3 3 58-16,-7 6 40 16,-7 4 41-16,0 2 97 15,0 6 93-15,0 6 118 16,0-2 49-16,3 5 58 15,3-3 18-15,4-1-24 16,2-7-59-16,6-2-46 16,2-4-50-16,-2-7-74 15,-4-3-59-15,-4-3-52 16,-4-3-117 0,1-2-211-16,-5-7-414 15,0 11 0-15,1 3 0 16,0 3 0-16</inkml:trace>
  <inkml:trace contextRef="#ctx0" brushRef="#br0" timeOffset="110264.3">9548 1656 3092 0,'-21'15'118'0,"-5"6"56"16,4 1 19-1,-2 6 4-15,19-3 1 16,13-7 3-16,10-1-4 16,9-6-21-16,6-6-38 15,6-7-105-15,-4-6-74 16,-8-8-64-16,-6-3-16 16,-12-3 8-16,-5-3 39 15,-4 1 56-15,-1 3 43 16,-1 6 33-16,1 5 43 15,1 6 60 1,-3 4 27-16,0 6 11 16,3 6-5-16,0 3-38 15,0 3-98-15,4 0-163 16,6-4-251-16,3-11-628 16,-1 1 0-16,0-4 0 15,-3-4 0-15</inkml:trace>
  <inkml:trace contextRef="#ctx0" brushRef="#br0" timeOffset="110630.01">9759 1580 3614 0,'3'6'16'0,"1"8"24"16,3 7 29-16,0 6 24 15,-1 1 7-15,0 4 0 16,-2-3 0-16,1-3-4 15,1-4-30-15,-3-6-41 16,0-9-45-16,-3-2-60 16,3-6-45-16,0-5-26 15,3-8-8 1,4-9 2-16,2-4 6 16,6-7 23-16,4 1 54 15,2 0 70-15,-2 8 64 16,1 6 71-16,-5 10 47 15,-5 9 46-15,-2 11 23 16,-7 9 4-16,0 8-4 16,-1 1-22-16,1 6-66 15,5-8-151-15,9 1-236 16,8-18-726 0,4-2 0-16,0-4 0 0,3-8 0 15</inkml:trace>
  <inkml:trace contextRef="#ctx0" brushRef="#br0" timeOffset="111174.15">10197 1651 4449 0,'-15'5'37'16,"-5"2"35"-16,-1 6 38 16,-2 0 23-16,17 6 1 15,1-1-1-15,10-5 5 16,9 0-8-16,1-5-28 15,5-6-73-15,2-4-61 16,0-6-86 0,-5-6-73-16,-3-3-26 0,-8-4 4 15,-6-3 26 1,0 4 30-16,0 5 36 16,-3 5 67-16,-2 6 78 15,-1 8 77-15,2 6 69 16,1 5 45-16,4 2 3 15,10 2-4-15,4-1-22 16,4-7-42-16,4-4-50 16,6-2-77-16,-4-7-67 15,-2-3-66 1,-7-9-47-16,-1-6-22 16,-6-8-15-16,-5-8-20 15,-1-12-14-15,-6-7-8 16,-2-10 17-16,0-5 49 15,1 3 52-15,-2 8 57 16,-2 14 30-16,2 14 14 16,0 15 55-16,-4 17 57 15,-2 20 36-15,4 17 33 16,0 18 11-16,4 10-8 16,2 5-34-16,7-2-97 15,6-9-118 1,10-12-251-16,-2-6-493 15,7-13 0-15,-1-11 0 16</inkml:trace>
  <inkml:trace contextRef="#ctx0" brushRef="#br0" timeOffset="111346.68">10570 1595 4665 0,'-4'13'17'16,"1"7"11"-16,-4 4 11 15,3 5 0-15,1-2-8 16,1-7-76-16,1 0-118 16,5-10-208-16,-1-10-477 15,3 2 0 1,5-4 0-16</inkml:trace>
  <inkml:trace contextRef="#ctx0" brushRef="#br0" timeOffset="111841.09">10549 1417 3436 0,'0'0'85'0,"1"0"28"15,8-4 19-15,9-5 0 16,11-5-34-16,4-5-80 15,8-8-170-15,0-6-620 16,-14 7 0-16,-8 4 0 16,-11 3 0-16</inkml:trace>
  <inkml:trace contextRef="#ctx0" brushRef="#br0" timeOffset="112079.43">10788 1278 2916 0,'0'16'104'0,"0"13"69"16,-3 11 65-16,-1 10 29 16,-2 6 8-16,0 0 7 15,3-4-7-15,1-1-33 16,2-6-73-16,2-4-161 15,1-4-205-15,0-13-753 16,-3-2 0 0,-3-11 0-16,-7-5 0 15</inkml:trace>
  <inkml:trace contextRef="#ctx0" brushRef="#br0" timeOffset="112223.27">10660 1733 4030 0,'5'-6'2'15,"4"-2"-7"-15,3-3-29 16,9-2-85-16,6-1-155 16,6-5-446-1,-3 5 0-15,-3 1 0 16</inkml:trace>
  <inkml:trace contextRef="#ctx0" brushRef="#br0" timeOffset="112441.27">10897 1613 2081 0,'4'3'191'16,"-2"4"20"-16,-1 3 5 15,2 5 1-15,0-3-3 16,-5 5-33-16,4-3-61 16,1-4-87-16,-2-5-86 15,-1-5-252-15,0-5-316 16,0-2 0-16,3-6 1514 16,-6-5-1199-16,3-1 52 15,3-8 33-15,-3-7 33 16,0 3 91-16,0-1 79 15,4 2 71 1,-1 4-18-16,7 1-56 16,-4 12-600-16</inkml:trace>
  <inkml:trace contextRef="#ctx0" brushRef="#br0" timeOffset="112676.16">11103 1486 4019 0,'-18'18'145'0,"-1"5"43"15,2 4 17 1,-4 5-2-16,15-2-2 16,9-4-58-16,7-5-61 15,7-1-123-15,8-3-178 16,22-11-766-16,-14-2 0 15,0-2 0-15,-5-8 0 16</inkml:trace>
  <inkml:trace contextRef="#ctx0" brushRef="#br0" timeOffset="113013.05">11245 1598 4336 0,'-14'2'139'0,"-3"5"58"16,-4 3 125-16,-2 5 47 15,10 1 23-15,8 3-4 16,1 2-18-16,11-1-17 16,5-7-61-16,9-1-181 15,1-6-108-15,0-3-109 16,-1-6-184-16,-6-5-116 16,-4-9-88-16,-5-2-40 15,0-10 7-15,-5-2 51 16,-1-1 115-16,2 9 136 15,-2 4 76 1,0 10 120-16,0 5 99 16,0 10 85-16,0 7 66 15,0 5 38-15,0 7-37 16,3 4-122-16,6-2-170 16,6-5-287-16,3 0-498 15,2-5 0-15,4-5 0 16</inkml:trace>
  <inkml:trace contextRef="#ctx0" brushRef="#br0" timeOffset="113326.17">11571 1708 4428 0,'0'13'70'15,"0"5"12"-15,0 10 0 16,-3 6-16-16,0 4-141 15,3-1-332 1,-13 1-442-16,3-8 0 16,-2-3 0-16,7-9 0 0</inkml:trace>
  <inkml:trace contextRef="#ctx0" brushRef="#br0" timeOffset="114561.71">5481 2370 3994 0,'0'0'50'0,"3"7"30"16,-3 7 22-16,3 8 8 16,0 6 5-16,2 5 0 15,1 0-2-15,-2-4-12 16,0-5-51-16,0-3-70 15,-3-6-75 1,1-7-84-16,-4-3-86 16,-3-11-18-16,-5-7 8 15,1-10 28-15,-3-3 41 16,0-11 44-16,4-1 80 16,5-7 97-16,5-2 57 15,7-3 77-15,9 1 71 16,9 3 19-16,8 6 2 15,4 7-22-15,6 15-39 16,-4 8-31 0,-4 15-29-16,-8 19-30 15,-13 14-17-15,-8 5-13 16,-14 9 1-16,-12 2-8 16,-9-3-13-16,-5-5-7 15,-5-2-32-15,0-9-61 16,10-5-83-16,8-13-191 15,13-13-564-15,3-6 0 16,15-8 0-16,4-8 0 16</inkml:trace>
  <inkml:trace contextRef="#ctx0" brushRef="#br0" timeOffset="114879.32">5930 2459 3956 0,'16'-3'45'0,"4"0"44"16,4-4 24-16,3-1 10 16,-11-2-1-16,0-5-13 15,-7-3-24-15,-5-3-29 16,-1-3-36-16,-10 3-16 16,-5 1-35-16,-5 2-28 15,-6 11-1-15,-5 5 28 16,5 6 28-1,2 13 24-15,8 9 33 16,8 6 32-16,5 7 36 16,8-1 9-16,13-1-19 15,6-8-112-15,12-4-180 16,12-14-271-16,-4-6-432 16,-6-6 0-16,-7-11 0 15,-14-9 0-15</inkml:trace>
  <inkml:trace contextRef="#ctx0" brushRef="#br0" timeOffset="115240.5">6252 2319 4816 0,'6'1'-7'15,"3"11"5"1,1 10 9-16,5 12 9 16,-4 7 2-16,5 12-1 15,-3-3-13-15,-2-3-42 16,2-5-68-16,-4-10-77 15,-2-10-95-15,-4-12-107 16,-1-9-59-16,-7-12-5 16,-5-8 43-16,-6-8 56 15,2-6 66-15,1-4 115 16,7-9 127-16,5-4 122 16,5 0 110-1,9 1 105-15,6 9 56 16,2 9-5-16,3 20-39 15,-1 11-52-15,-8 13-53 16,-9 13-63-16,-6 10-55 16,-8 6-47-16,-11 0-74 15,-1 1-139-15,7-14-192 16,-5-2-320-16,9-13 0 16,5-8 0-16</inkml:trace>
  <inkml:trace contextRef="#ctx0" brushRef="#br0" timeOffset="115528.85">6568 2464 4282 0,'15'-3'7'0,"1"-1"2"16,4-1 3-16,0-2-6 16,-9-2-38-16,-6 1-62 15,-5-6-44-15,0 3-32 16,-9-3 2-16,-9 4 13 15,-3 5 24-15,-7 2 35 16,0 7 30-16,4 7 34 16,5 5 58-1,8 3 70-15,6 6 41 16,8 0 27-16,10-2-73 16,11-6-130-16,6-7-227 15,0-4-422-15,0-5 0 16,-3-2 0-16,-12-7 0 15</inkml:trace>
  <inkml:trace contextRef="#ctx0" brushRef="#br0" timeOffset="115845.75">6732 2464 4145 0,'7'7'9'0,"2"4"6"16,-1 6 12-1,0 3 15-15,-3 2 1 16,0-3-1-16,-4-4-14 15,2-4-21-15,-1-3-20 16,4-6-20-16,-1-2-4 16,2-8-2-16,4-5-10 15,5-8-1-15,-1-4 26 16,8-1 35-16,-3 0 45 16,2 6 56-16,-10 4 22 15,0 9 18 1,-4 5 26-16,-5 6 11 0,-3 10 3 15,3 7-20 1,-3 2-67-16,4 4-115 16,3-2-144-16,9-8-196 15,15-9-630-15,-5-4 0 16,1-4 0-16</inkml:trace>
  <inkml:trace contextRef="#ctx0" brushRef="#br0" timeOffset="116127.91">7073 2414 3928 0,'-11'11'51'16,"0"5"46"-16,2 9 26 15,-2 5 12-15,13-4 2 16,3-1 4 0,8-5 9-16,-1-9 8 15,6-5-2-15,2-6-16 16,-2-6-54-16,-5-12-51 15,-5-4-22-15,-5-9-10 16,-5-7-9-16,-4-6-14 16,-4-4-41-16,4-5-77 15,-5-5-106-15,6 0-177 16,1-5-471 0,3 21 0-16,2 14 0 15,3 15 0-15</inkml:trace>
  <inkml:trace contextRef="#ctx0" brushRef="#br0" timeOffset="116437.09">7298 2496 3788 0,'1'4'16'0,"7"-1"15"15,1-3 4-15,3 0-13 16,0-7-28-16,0-8-31 15,-8-3-43-15,-1-6-24 16,-6 4 7-16,-4 4 23 16,-5 7 26-1,0 6 31-15,-8 12 34 16,4 7 54-16,4 7 52 16,4 4 42-16,5 6 41 15,6-4 19-15,8-3-45 16,8-5-149-16,10-6-263 15,5-30-611-15,6 18 0 16,2-6 0-16</inkml:trace>
  <inkml:trace contextRef="#ctx0" brushRef="#br0" timeOffset="116747.62">8227 2307 4003 0,'-20'0'43'0,"-10"7"69"16,-3 7 58-16,0 12 32 15,11 8 10-15,12 10-4 16,9 2 2-16,8-3-25 16,13-5-61-16,7-5-116 15,6-6-279-15,10-19-770 16,1-4 0-16,-3-4 0 16,-1-10 0-1</inkml:trace>
  <inkml:trace contextRef="#ctx0" brushRef="#br0" timeOffset="117311.84">8423 2488 4918 0,'-19'15'56'16,"-6"7"54"-16,1 6 32 16,4 1 6-16,13-5-4 15,11-5-11-15,9-9-40 16,10-5-64-16,7-3-111 15,6-9-120 1,2-7-153-16,-5-7-154 16,-17-4-59-16,-7-8 32 15,-10 7 85-15,-11 6 117 16,-5 9 141-16,-4 8 162 16,2 6 169-16,-4 4 146 15,9 5 149-15,4 6 135 16,7 4 45-16,9 1-38 15,11 0-71-15,7-6-103 16,6-3-124-16,9-6-156 16,-1-6-85-1,-2-2-84-15,-3-10-76 16,-9-7-105-16,-6-5-74 16,-11-7-47-16,-2-8-59 15,-11-7-88-15,-9-9-21 16,-6-9 57-16,-8 0 82 15,-4 2 114-15,1 14 91 16,4 15 119-16,2 19 113 16,4 18 112-16,4 16 108 15,4 17 111-15,7 11 57 16,4 7 0 0,7 5-71-16,8-5-131 15,11-4-128-15,10-13-228 16,13-16-307-16,-6-9-509 15,-1-8 0-15,-6-10 0 16,-12-9 0-16</inkml:trace>
  <inkml:trace contextRef="#ctx0" brushRef="#br0" timeOffset="117578.24">8710 2503 5159 0,'0'6'87'16,"0"6"9"-16,0 9 5 15,0 4-1 1,3 5-2-16,0 2-24 0,0-1-74 15,0-7-105 1,7-6-91-16,-1-7-191 16,2-11-99-16,-5-8-50 15,1-11-11-15,-5-2 7 16,-1-4 27-16,-2-2 74 16,-1-2 127-16,1 1 174 15,-2 0 154-15,0 3 135 16,0 6 39-16,0 4-62 15,3 5-115-15,0 0-415 16,3 10 0 0,6 4 0-16,1 3 0 15</inkml:trace>
  <inkml:trace contextRef="#ctx0" brushRef="#br0" timeOffset="117903.18">8928 2527 3709 0,'-3'5'88'0,"-2"5"68"16,-1 4 65-16,-1 5 39 15,1 0 40-15,6 2 16 16,0-5-11-16,0-1-7 16,6-1 7-1,3-3-16-15,0-7-38 16,1-2-73-16,4-4-86 15,-5-8-68-15,-4-5-74 16,-1-10-37-16,-4-8-3 16,-4-7-23-16,-4-9-34 15,-5-7-62-15,-1-6-65 16,-4-3-34-16,6 1-75 16,9 5-240-1,0 18-278-15,6 13 0 16,-3 16 0-16,7 10 0 15</inkml:trace>
  <inkml:trace contextRef="#ctx0" brushRef="#br0" timeOffset="118239.08">9121 2503 4737 0,'-8'24'129'16,"-1"9"105"-16,-3 4 54 15,4 8-2-15,8-15-6 16,5-6 3-16,10-10-54 16,5-7-100-1,7-7-63-15,9-8-140 16,-3-7-117-16,-7-8-143 16,-9-4-58-16,-9-1 32 15,-6 2 72-15,-2 7 40 16,0 4 94-16,-2 6 146 15,4 7 90-15,-2 4 98 16,0 7 63-16,0 2 24 16,6 6-65-16,4 1-128 15,7 1-224-15,31-13-952 16,-14 2 0-16,3-8 0 16</inkml:trace>
  <inkml:trace contextRef="#ctx0" brushRef="#br0" timeOffset="118545.07">9558 2479 5511 0,'-19'6'122'0,"-2"8"137"16,-3 8 14-16,4 7-1 16,11-1 0-16,5 4 1 15,8-4-1 1,4-10 0-16,-1-5 0 15,13-7-43-15,-1-10-78 16,1-11-178-16,-2-10-59 16,-8-10-39-16,-7-7-44 15,-3-9-38-15,0-8-12 16,-4-8-7-16,-4-10-22 16,1-1-20-16,1 9-70 15,0 12-105-15,6 17-191 16,6 15-403-16,10 19 0 15,6 13 0-15,9 14 0 16</inkml:trace>
  <inkml:trace contextRef="#ctx0" brushRef="#br0" timeOffset="118860.45">10148 2492 4196 0,'-27'22'174'16,"-1"6"85"-16,-10 9 97 15,9 5 40-15,20-8 1 16,7-5 13 0,12-7-1-16,15-13 1 15,0-8-17-15,11-12-145 16,0-13-136-16,-3-11-151 15,-11-5-133-15,-12-10-63 16,-7-3-50-16,-5-9-100 16,-6 0-111-16,5-4-160 15,-4-2-442-15,0 19 0 16,-4 16 0-16,5 16 0 16</inkml:trace>
  <inkml:trace contextRef="#ctx0" brushRef="#br0" timeOffset="119145.03">10266 2554 3772 0,'12'9'34'15,"2"-1"21"-15,7-4 7 16,4-1-3-16,-4-10-15 16,-6-8-20-16,-1-6-24 15,-11-3 12-15,0 1 14 16,-6 1 21-16,-5 9 22 15,-4 7 40-15,-3 9 39 16,-3 10 34-16,2 9 89 16,7 6 31-16,6 5 18 15,6 0-47 1,10-1-90-16,4-5-117 16,8-8-215-16,19-7-360 15,-2-6-571-15,-1-6 0 16,-1-9 0-16</inkml:trace>
  <inkml:trace contextRef="#ctx0" brushRef="#br0" timeOffset="119421.55">10941 1969 3754 0,'-5'25'108'16,"0"16"68"-16,-2 15 57 16,0 17 24-16,4-2-4 15,3 7-12-15,0-7-57 16,7-6-96-16,6-10-152 16,13-13-322-16,-4-9-582 15,5-10 0-15,2-15 0 16,-2-9 0-1</inkml:trace>
  <inkml:trace contextRef="#ctx0" brushRef="#br0" timeOffset="119644.04">11167 2511 5414 0,'-6'16'46'0,"5"4"19"15,-2 4 36-15,1 1 40 16,11-8 5-16,8-5-15 15,6-10-59-15,7 0-33 16,0-4-39-16,-3-8-63 16,-9-3-70-16,-9-1-78 15,-9-9-68 1,-9 1-86-16,-5-4-92 0,2-4-148 16,0-15-203-1,8 15 0-15,5 2 0 16,14 3 0-16</inkml:trace>
  <inkml:trace contextRef="#ctx0" brushRef="#br0" timeOffset="119932.19">11414 2296 4553 0,'-21'10'77'0,"1"3"20"15,3 2 24-15,3 4 14 16,17 2 6-1,9 4-1-15,8 4 2 16,5 6 3-16,-4 5 5 16,3 2-41-16,-7 1 5 15,-8 0-24-15,-4-3-12 16,-12-9-13-16,-7-5-10 16,-5-4-57-16,-8-7-92 15,-1-7-175-15,34-8-900 16,-25 0 0-16,3-2 0 15,8-4 0-15</inkml:trace>
  <inkml:trace contextRef="#ctx0" brushRef="#br0" timeOffset="120768.82">8121 3285 4402 0,'0'0'121'16,"0"10"60"-16,1 15 72 16,-1 11 12-16,4 10-6 15,2 7-4-15,0-2-23 16,0-8-80-16,1-9-78 16,-2-8-158-16,-4-11-192 15,-1-11-209-15,-4-14-126 16,-5-11 5-16,-3-10 84 15,-2-2 82 1,-2-9 89-16,5 1 134 0,6-3 130 16,8-3 162-16,10 1 137 15,9 4 171 1,10 6 81-16,8 11-4 16,11 15-65-16,-2 10-76 15,-1 16-61-15,-6 15-52 16,-9 7-39-16,-15 8-30 15,-10 4-4-15,-13-4-15 16,-10-1-15-16,-18-3-14 16,-12-5-17-16,-9-8-34 15,-5-4-32-15,2-6-68 16,7-6-138-16,15-9-215 16,13-12-679-16,14 1 0 15,16-10 0 1,17-7 0-16</inkml:trace>
  <inkml:trace contextRef="#ctx0" brushRef="#br0" timeOffset="121360.38">8615 3462 4205 0,'-27'18'130'0,"-3"7"65"15,-2 5 129 1,2 3 1-16,22-4 8 16,13-8 4-16,12-2-49 15,13-9-98-15,10-5-72 16,4-10-165-16,4-9-172 16,-10-9-104-16,-11-3-132 15,-15-5 0-15,-6 0 22 16,-9 4 38-16,-6 7 111 15,-5 5 172-15,-2 8 143 16,2 7 148 0,2 11 140-16,7 8 65 15,9 6 6-15,12 4 14 16,8 0-29-16,14-4-95 16,5-6-111-16,7-7-128 15,-3-8-133-15,-2-8-130 16,-8-9-124-16,-6-12-79 15,-9-8-10-15,-7-9-43 16,-5-8-44-16,-6-6 24 16,-4-9 44-16,-4-2 58 15,4 0 100-15,0 6 150 16,-2 9 128-16,2 15 85 16,-2 20 92-1,2 17 80-15,0 22 91 0,0 17 73 16,0 18 33-1,0 12 3-15,0 9-38 16,0-2-68-16,2-5-89 16,0-6-137-16,2-11-234 15,5-17-305-15,-9-8-481 16,-6-14 0-16,-9-11 0 16</inkml:trace>
  <inkml:trace contextRef="#ctx0" brushRef="#br0" timeOffset="121734.6">8898 3549 4888 0,'4'-8'-29'16,"13"-5"0"-16,4-1-19 15,16-3-50-15,7 4-60 16,9 0-52-16,-3 2-12 16,-2 1 9-16,-11 3 40 15,-8 3 92-15,-10 3 80 16,-8 1 68-16,-2 3 39 15,0 5 55-15,-3 1 62 16,6-1 59 0,5 3 7-16,-1-5-37 15,7-5-80-15,-2-2-132 16,-7-5-121-16,-3-5-84 16,-8 3-31-16,-13-5-6 15,-7 1-5-15,-11 0-4 16,-2 4 9-16,-5 4 26 15,3 1 27-15,10 2-60 16,11-4-149-16,8 5-254 16,15-1 0-16,15-2 0 15,10-2 0-15</inkml:trace>
  <inkml:trace contextRef="#ctx0" brushRef="#br0" timeOffset="122001.66">9614 3288 3826 0,'-13'1'76'15,"3"0"45"-15,0 8 40 16,3 5 13-16,21 8 7 16,8 9 6-16,8 12 11 15,1 6 25-15,3 2 36 16,-4 2 0-1,-9 0-12-15,-11-8-27 16,-4-4-30-16,-15-9-22 16,-11-9-104-16,-11-5-76 15,-6-8-111-15,-6-4-200 16,18-11-896-16,-2 4 0 16,8-5 0-16,6-5 0 15</inkml:trace>
  <inkml:trace contextRef="#ctx0" brushRef="#br0" timeOffset="124375.84">10436 3118 1500 0,'0'-2'140'0,"-2"1"44"16,2-2 25-16,-3 0 14 15,2 1 15-15,1 2 19 16,-3-3 14-16,-3 3 12 16,-6 0 39-16,-6 11-44 15,-8 9-20-15,-6 23-14 16,-5 19-3-1,0 20 2-15,5 9-10 16,14 4-24-16,7-10-17 16,22-10-70-16,16-15-135 15,19-16-193-15,18-20-307 16,-3-9-470-16,-2-13 0 16,-5-9 0-16</inkml:trace>
  <inkml:trace contextRef="#ctx0" brushRef="#br0" timeOffset="124768.19">10818 3187 4139 0,'-3'23'103'16,"-4"20"44"-16,-2 14 23 16,-1 21 5-16,2 3 6 15,-1-3-2-15,6-5-35 16,1-12-112-16,1-12-206 16,24-23-845-1,-16-2 0-15,-3-16 0 16,-2-11 0-16</inkml:trace>
  <inkml:trace contextRef="#ctx0" brushRef="#br0" timeOffset="125044.37">10543 3350 3471 0,'-2'-1'93'0,"1"1"30"15,-2-4 28 1,7 4 11-16,11-4 2 16,9 4-1-16,10 0 1 15,11 0-17-15,6 0-27 16,5 0-118-16,-1 0-117 16,7 0-296-16,-15-1-435 15,-4 2 0-15,-10 4 0 16,-11 2 0-16</inkml:trace>
  <inkml:trace contextRef="#ctx0" brushRef="#br0" timeOffset="125277.42">10580 3866 4886 0,'5'6'68'0,"10"-1"36"16,5-1 8-16,13 1 0 16,9-4 0-16,11-5-14 15,2-3-48-15,4-2-110 16,3-2-226-16,-5-14-753 16,-6 9 0-1,-12-6 0-15,-6-4 0 16</inkml:trace>
  <inkml:trace contextRef="#ctx0" brushRef="#br0" timeOffset="125594.38">11083 3241 5058 0,'0'0'20'15,"0"3"19"1,5 7 6-16,7 11 4 16,7 14 0-16,5 14 1 15,5 12 2-15,-7 3 2 16,-6-2 2-16,-8-5 5 16,-6-7-11-16,-12-6-16 15,-6-11-1-15,-8-7-7 16,-7-8-16-16,-5-7-21 15,-2-5-38-15,8-7-83 16,10-6-127-16,16-9-244 16,5-4-443-1,12-5 0-15,14-5 0 16,1 0 0-16</inkml:trace>
  <inkml:trace contextRef="#ctx0" brushRef="#br0" timeOffset="125946.23">11457 3449 4054 0,'-22'7'187'0,"-5"6"114"16,-4 9 121-16,-1 15 1 15,17 1 0-15,11 11-1 16,17-2 1-1,13-6 0-15,20-11-1 16,7-7-109-16,10-8-167 16,-3-12-198-16,-8-6-170 15,-10-12-25-15,-17-7-31 16,-14-4-32-16,-13-14-19 16,-16-2-18-16,-13-6-14 15,-9 4 11-15,-2 1 67 16,-7 12 48-16,8 9 10 15,4 11-122 1,15 6-527-16,1 14 0 16,9 7 0-16,9 3 0 15</inkml:trace>
  <inkml:trace contextRef="#ctx0" brushRef="#br0" timeOffset="126525.85">11103 3363 2672 0,'-3'-4'168'0,"0"-3"52"16,-1-4 11-16,3-1 4 15,-2-3 10-15,2-3 11 16,1 1 3-16,-2-2-1 15,4 0-1-15,7 3-116 16,1 1-83-16,13 1-88 16,8 5-56-16,6 2-30 15,5 5-20-15,0 3-42 16,-6 9-53-16,0 8-132 16,18 4-409-1,-35 15 0-15,-5 5 0 16</inkml:trace>
  <inkml:trace contextRef="#ctx0" brushRef="#br0" timeOffset="127249.64">12089 3405 3811 0,'-10'-16'120'15,"0"-1"37"-15,4-5 6 16,1 1-2-16,9 2 2 15,12 5 1-15,4 3 1 16,4 4-1-16,6 3 0 16,0 4-64-16,-5 7-56 15,-5 8-33-15,-10 7-4 16,-6 6 19-16,-8 11 31 16,-9 1 34-16,-8 9 49 15,-9 3 36 1,-3 0 37-16,-1 0 12 15,7-1-7-15,10-6-9 16,10-8-4-16,10-7-46 16,10-5-76-16,8-7-85 15,6-12-76-15,3-1-50 16,0-10-50-16,-6-6-24 16,-10-9 6-16,-8-10 6 15,-11-9-1-15,-10-6 34 16,-6-5 45-16,-8-2 52 15,-2 0 26 1,-2 4 15-16,4 3 9 16,7 8-31-16,8 7-106 15,8 7-207-15,15 3-665 16,-6 14 0-16,5 3 0 16,3 3 0-16</inkml:trace>
  <inkml:trace contextRef="#ctx0" brushRef="#br0" timeOffset="127608.18">12447 3491 3194 0,'-8'23'152'0,"1"8"69"16,1 5 24-16,0 7 11 15,9-8 4-15,10-6 4 16,10-7 2-16,7-6 2 16,11-7 2-16,7-6-83 15,-7-7-86-15,-4-8-73 16,-14-5-28-16,-13-4-15 16,-9-10-14-16,-12-2-9 15,-12-3-12 1,-11-1-1-16,-1 0-18 15,-11 7 13-15,3 8 5 16,4 5-4-16,4 11-55 16,8 6-90-16,12 8-184 15,5-4-536-15,10 8 0 16,13 1 0-16,12-1 0 16</inkml:trace>
  <inkml:trace contextRef="#ctx0" brushRef="#br0" timeOffset="127953.13">12868 3466 4533 0,'-19'18'167'15,"-5"8"147"-15,0 11 36 16,4 6-2-16,17-5 3 15,12-1 7-15,15-5-2 16,6-11-41 0,8-5-87-16,2-9-138 0,-2-7-101 15,-6-7-151 1,-8-10-41-16,-17-3-13 16,-7-7-15-16,-7-6-26 15,-13-3-27-15,-7-2 21 16,-3 3 72-16,-3 4 31 15,2 9-42-15,6 6-66 16,12 10-194-16,4-1-438 16,5 11 0-16,9 4 0 15</inkml:trace>
  <inkml:trace contextRef="#ctx0" brushRef="#br0" timeOffset="128328.55">13240 3445 4729 0,'-17'18'177'0,"0"6"119"15,1 9 61-15,4 9-1 16,15-7 0-16,14 1 1 15,11-9-1-15,12-7-1 16,9-10-91 0,2-5-180-16,-2-10-112 15,-16-9-130-15,-9-7-65 16,-17-6-5-16,-13-6-4 16,-14-4-6-16,-15-1-2 15,-11 2 1-15,-9 2 90 16,1 6 57-16,4 12-12 15,8 7-130-15,19 7-286 16,4 9-480-16,9 4 0 16,13-2 0-16,10 2 0 15</inkml:trace>
  <inkml:trace contextRef="#ctx0" brushRef="#br0" timeOffset="128637.98">13382 3035 4898 0,'6'-1'-97'16,"8"0"9"-16,9 12 8 15,8 13 1-15,4 13-1 16,4 20 19-16,-7 18 50 16,-9 13 31-16,-11 7 9 15,-11 1 101 1,-11 0-50-16,-17-5-169 16,-11-14-825-16,-15-2 0 15,-8-14 0-15,6-12 0 16</inkml:trace>
  <inkml:trace contextRef="#ctx0" brushRef="#br0" timeOffset="132174.81">13744 3505 3011 0,'-3'1'-11'15,"3"-1"28"-15,-1 2-2 16,-1-2 2-16,5 0 5 15,3-2 3-15,0 2 10 16,11 0 25-16,5 0 21 16,8 0 55-16,9-3-14 15,8-1-12-15,11-1 20 16,6-2 5-16,8-2-2 16,-2 0-11-16,-1 2-58 15,-7 0-93-15,-5 2-177 16,-3-4-591-1,-23 7 0-15,-14 0 0 16,-3 0 0-16</inkml:trace>
  <inkml:trace contextRef="#ctx0" brushRef="#br0" timeOffset="132532.07">13841 3740 3896 0,'0'0'0'15,"4"1"55"-15,11-1 29 16,6 0 17-16,14 1 7 15,11-3 18-15,12-3 23 16,2 0 13-16,3 1 8 16,-3-2 37-16,-3 2-39 15,-7 0-62-15,-8 2-60 16,-7 0-83 0,-8 2-103-16,-3-3-187 0,-1-5-647 15,-15 6 0 1,-1-3 0-16,-4 0 0 15</inkml:trace>
  <inkml:trace contextRef="#ctx0" brushRef="#br0" timeOffset="132910.26">14114 3354 4034 0,'17'6'-21'16,"13"6"2"-16,17 5 0 16,16 3-2-16,12 4-1 15,2 2 2-15,-2 2 1 16,-9 1-1-16,-10 4 4 15,-15 1 20-15,-14-1-5 16,-18 3 12-16,-11-3 16 16,-11-1 25-1,-17 0 20-15,-8-3 5 16,-6 1-1-16,-5-2-15 16,4-3-76-16,8-2-149 15,37-10-647-15,-19 6 0 16,11-9 0-16,11-5 0 15</inkml:trace>
  <inkml:trace contextRef="#ctx0" brushRef="#br0" timeOffset="133722.84">15151 3115 2488 0,'-22'4'102'15,"-8"5"40"-15,-11 9 44 16,-8 15 47-16,12 12 35 16,3 12 44-16,5 11 21 15,15-1 3 1,7 1 9-16,12-9-43 15,16-11-59-15,18-9-41 16,10-14-62-16,9-12-63 16,-1-7-47-16,-7-8-55 15,-15-7-25-15,-13-5-16 16,-16-2-14-16,-11-7-2 16,-10 0 1-16,-14-1 4 15,-1 7 19-15,-7 9 18 16,-4 4 14-16,10 10 2 15,4 7-53 1,11 6-90-16,13 0-195 16,6-9-542-16,21 5 0 15,11-5 0-15,9-10 0 16</inkml:trace>
  <inkml:trace contextRef="#ctx0" brushRef="#br0" timeOffset="134033.13">15327 3469 4708 0,'-16'15'106'0,"4"3"36"16,-1 8 12-16,2 5 28 16,23-2-8-16,9-5 5 15,9-6-24 1,8-7-20-16,5-7-28 15,-4-6-69-15,-8-7-94 16,-11-5-42-16,-13-5-20 16,-11-5-29-16,-13-2 0 15,-10-1-3-15,-10 4 24 16,-2 5 20-16,-6 1 23 16,9 6-17-16,7 6-79 15,14 2-206-15,11-3-492 16,4 6 0-1,10 0 0-15</inkml:trace>
  <inkml:trace contextRef="#ctx0" brushRef="#br0" timeOffset="134491.81">15659 3012 3720 0,'-5'20'11'16,"1"13"24"-16,1 17 46 15,0 15 14-15,3 4 4 16,0 6-1 0,3 0 1-16,-3-5 3 15,0-12-3-15,0-8-20 16,0-12-42-16,0-12-36 15,0-9-71-15,0-10-24 16,0-10-6-16,6-12 7 16,5-6 19-16,6-12 25 15,4-1 39-15,5 2 39 16,-2 4 59-16,-1 13 25 16,-6 8 45-16,-1 10 46 15,-6 11 26 1,-7 8 27-16,-3 8 43 15,-12 2-18-15,-5 2-22 16,-3-5-31-16,-9 0-58 16,-4-4-85-16,1-7-91 15,7-4-189-15,14-7-340 16,5-6-614-16,9-9 0 16,11-10 0-16</inkml:trace>
  <inkml:trace contextRef="#ctx0" brushRef="#br0" timeOffset="134676.04">15934 3513 4768 0,'0'15'16'0,"0"4"4"16,0 6-12-16,-1 8-108 15,8-8-234-15,-4-15-541 16,-2 6 0-16,1-7 0 15,1-8 0-15</inkml:trace>
  <inkml:trace contextRef="#ctx0" brushRef="#br0" timeOffset="134798.16">15930 3396 3257 0,'1'-15'-186'16,"25"-7"-428"-16,-22 8 0 15,2-3 0-15,5 7 0 16</inkml:trace>
  <inkml:trace contextRef="#ctx0" brushRef="#br0" timeOffset="135102.81">16020 3566 3396 0,'6'4'98'16,"4"-2"56"-16,1 0 11 15,7 0 4 1,-1-2-16-16,4-10-39 16,-5 2-55-16,1-7-46 15,-7-4-46-15,-2-3-63 16,-8 0-83-16,-8 4-18 16,-2 5 36-16,-7 5 48 15,1 12 83-15,-5 6 100 16,5 9 75-16,3 4 60 15,10 7 52-15,2 2 29 16,7 0-10 0,5-1-161-16,8-6-253 15,3-14-807-15,1-1 0 16,-7-8 0-16,-2-6 0 16</inkml:trace>
  <inkml:trace contextRef="#ctx0" brushRef="#br0" timeOffset="135364.16">16255 3553 3785 0,'3'6'76'0,"3"5"39"15,0 6 13-15,1 6 0 16,-5-3-1-16,-1 3-12 16,-1-2-49-16,0-5-32 15,0-5-4 1,0-7-64-16,-1-1-38 15,-5-6-31-15,3-5-4 16,0-4-9-16,1-7-26 16,2-6-41-16,5-7-110 15,1-18-417-15,4 15 0 16,-2-1 0-16,4 7 0 16</inkml:trace>
  <inkml:trace contextRef="#ctx0" brushRef="#br0" timeOffset="136100.59">16467 3555 2751 0,'0'17'179'15,"4"6"53"-15,2 8 17 16,2 5 6-16,-2-8-1 16,-5-5-2-16,2-2 5 15,-3-8-7-15,0-4-9 16,0-6-154-16,0-6-111 15,0-4-56-15,0-8-23 16,0-9-11-16,3-5-2 16,0-11-4-16,7 1-8 15,1-1 5 1,8 0 14-16,2 9 76 0,-3 11 86 16,1 8 39-1,-2 8 33-15,-8 9 43 16,-1 9 27-16,-2 7 13 15,-1 11 8-15,-2 3-2 16,0 2-54-16,7-3-164 16,0-4-258-16,4-15-782 15,1-1 0-15,3-9 0 16,3-3 0-16</inkml:trace>
  <inkml:trace contextRef="#ctx0" brushRef="#br0" timeOffset="136421.68">16852 3534 4969 0,'-9'12'123'0,"3"5"101"16,1 4 23-16,1 4 12 16,12-8 0-16,5-2-22 15,8-3-77-15,5-6-56 16,5-5-49-16,-1-6-115 15,-8-9-63-15,-9-1-130 16,-7-6-57-16,-12-4-17 16,-10 0-1-1,-4 0 24-15,-9 4 82 0,-2 3 63 16,-2 10 42 0,-1 2 25-16,10 12-49 15,10 2-218-15,11-22-409 16,3 32 0-16,17 1 0 15,10-3 0-15</inkml:trace>
  <inkml:trace contextRef="#ctx0" brushRef="#br0" timeOffset="136709.57">17423 3409 4632 0,'0'16'49'16,"1"12"19"-16,4 10 0 15,2 5 0-15,5-1-42 16,0-3-89-16,-2-7-113 15,0-11-167-15,-6-11-522 16,-2-4 0-16,-8-7 0 16,-11-12 0-16</inkml:trace>
  <inkml:trace contextRef="#ctx0" brushRef="#br0" timeOffset="136940.23">17383 3501 2978 0,'3'-32'150'0,"10"-13"74"15,8-7 50 1,6-5 10-16,6 13-2 15,11 16-2-15,-3 14-6 16,2 12 1-16,-4 15-4 16,-7 18-95-16,-13 8-56 15,-10 11-52-15,-7 6-25 16,-15 3 5 0,-10-6 14-16,-14-4 1 15,-8-8-5-15,-9-7-25 0,1-8-51 16,5-7-139-1,15-11-199-15,13-23-730 16,13 8 0-16,17-10 0 16,17-9 0-16</inkml:trace>
  <inkml:trace contextRef="#ctx0" brushRef="#br0" timeOffset="137531.99">17861 3505 5403 0,'-14'13'136'0,"-4"4"103"0,1 3 1 15,1 3-2 1,10-4-14-16,9-4-34 16,8-3-106-16,10-3-55 15,6-5-92-15,6-4-132 16,-2-9-140-16,-2-4-139 15,-7-5-7-15,-8-3 22 16,-8-2 85-16,1 3 119 16,-7 3 148-16,0 7 96 15,0 5 128-15,0 5 111 16,3 8 46 0,4 4 52-16,8 7 13 0,6-1-34 15,9-2-95 1,8-2-115-16,2-5-86 15,-2-7-86-15,-4-6-94 16,-5-10-54-16,-7-8-32 16,-3-6-79-16,-12-12-49 15,0-8-7-15,-2-6 29 16,0-4 53-16,-5-7 99 16,6 3 109-1,-3 4 113-15,0 10 73 0,0 10 31 16,-1 15 80-16,-2 13 109 15,0 20 64-15,0 18 41 16,-2 17 57-16,-3 16-17 16,2 9-44-1,2 4-61-15,-2-5-73 16,4-3-140-16,5-7-120 16,1-6-245-16,7-18-344 15,-8-6-592-15,-6-15 0 16,-6-9 0-16,-12-10 0 15</inkml:trace>
  <inkml:trace contextRef="#ctx0" brushRef="#br0" timeOffset="137888.17">18172 3487 4682 0,'11'-3'12'0,"5"-3"3"15,13-1-23-15,10-1-70 16,8 1-67-16,5 0-35 15,-3-3 2-15,-8 2 16 16,-6-1 40-16,-16 3 34 16,-11 6 78-16,-5-3 90 15,-9 6 69-15,-4 3 138 16,1 9 69 0,6-3 34-16,-3 5-8 15,7 0-3-15,7-6-87 16,7-3-83-16,4-4-118 15,2-1-118-15,-2-6-59 16,-9-4-78-16,-6-4 6 16,-10-2 0-16,-8-4 6 15,-3-4-20-15,-3 0-6 16,1 5-57-16,10 0-168 16,7-10-521-16,16 9 0 15,12 5 0-15</inkml:trace>
  <inkml:trace contextRef="#ctx0" brushRef="#br0" timeOffset="138143.82">18749 3263 4364 0,'-17'0'112'0,"-2"-3"60"16,-4 3 56-16,3 0 21 15,12 3 8-15,6 0 4 16,11 12 17-16,4 6 5 15,8 6 5-15,-1 4-34 16,4 8-77-16,-4-3-55 16,-7 6-58-1,-10-5-51-15,0 0-65 16,-4-4-58-16,-4-4-134 16,-7-5-253-16,-6-16-746 15,-4 7 0-15,-6-3 0 16,0-3 0-16</inkml:trace>
  <inkml:trace contextRef="#ctx0" brushRef="#br0" timeOffset="138648.96">17126 3973 5164 0,'62'0'-4'0,"34"-1"34"16,36 1 27-16,36-3 29 15,14 3 0-15,9-1-40 16,0 1-157-16,15 1-959 16,-39 3 0-16,-26 3 0 15,-23-3 0-15</inkml:trace>
  <inkml:trace contextRef="#ctx0" brushRef="#br0" timeOffset="173771.57">6446 11080 1678 0,'0'1'60'15,"0"1"35"-15,0-1 12 16,0 1 2-16,0 1 11 16,0-2 22-16,0 0 15 15,0-1 11 1,0 0 12-16,0 1-2 16,0-2-18-16,0 1-14 15,0 0 20-15,0 0 28 16,0 0 11-16,0 0-3 15,0 0-9-15,0 0-7 16,0 0-5-16,3-2-8 16,3-4-10-16,6-3-12 15,3 1-27-15,8-3-26 16,2 1-22 0,4 1-16-16,1 0-9 15,-3 2-8-15,0 4-17 16,-7 2-24-16,-6 4-19 15,-7 7-11-15,-4 3-4 16,-6 6-3-16,-8 7 0 16,-7 2-3-16,-6-1 2 15,-6 1 3-15,0-6 11 16,-2 2 14-16,4-4 6 16,6-6 2-16,9-3-3 15,4-5-7 1,6-6-8-16,3 3 5 15,6-6 4-15,3 0 9 16,7-6 5-16,3 2 6 16,8 0 8-16,-5 0 7 15,2 4 18-15,-2 5 15 16,-3 7 17-16,-7 10 0 16,0 3 6-16,-9 9-2 15,-3 2-3-15,-3 3 18 16,-6-3-3-16,-6-2-9 15,-4-2-18-15,-7-5-5 16,-3-2-29-16,2-8-17 16,-3-3-26-1,6-7-50-15,5-4-53 16,8-4-119-16,5-7-111 16,9-7-176-16,28-13-471 15,-18 4 0-15,6-3 0 16,2 2 0-16</inkml:trace>
  <inkml:trace contextRef="#ctx0" brushRef="#br0" timeOffset="174236.93">6723 11280 3653 0,'0'0'30'15,"6"0"57"-15,3 0 26 16,3-3 10-16,4 2 3 16,4-5 12-1,3-2 1-15,-1-4 0 16,-2-5 0-16,-2-2-8 15,-1-3-29-15,-6 2-53 16,0-4-30-16,-6 0-13 16,-2 5-4-16,-2 1-10 15,-1 3 1-15,0 4-6 16,0 5-6-16,0 5 24 16,-1 5 21-16,-1 11 5 15,-1 13 25-15,0 8 26 16,3 8 12-1,0 6 2-15,0-2-2 16,0-4-7-16,6-5-28 16,3-3-112-16,2-8-132 15,6-6-187-15,-4-15-621 16,3-1 0-16,-8-5 0 16,-4-2 0-16</inkml:trace>
  <inkml:trace contextRef="#ctx0" brushRef="#br0" timeOffset="174655.84">6745 11539 3785 0,'-1'-2'3'16,"1"1"34"-16,-2 0 10 16,2-1 7-16,0 5 29 15,0-7 34-15,0 1 39 16,3 0 41-16,0-1 14 16,2 4 29-1,0-2-12-15,-2 0 2 16,0 1 14-16,-3 0 26 15,0-1-8-15,2 0-30 16,-2 0-44-16,0 2-39 16,0 0-85-16,0 0-90 15,2-2-117-15,-2 2-187 16,9-1-287-16,-4-5-519 16,1 2 0-16,7-6 0 15,-2-4 0-15</inkml:trace>
  <inkml:trace contextRef="#ctx0" brushRef="#br0" timeOffset="175002.88">7096 11291 5558 0,'0'-7'271'15,"0"3"-1"-15,0-1 1 16,5-3 0-16,-5 8-1 15,5 0 1-15,-5-1 0 16,-1 5 0-16,-3-2-1 16,6 1-73-16,-6-3-371 15,4 1-200-15,12-2-344 16,-10 1-667-16,4-3 0 16,3-2 0-1</inkml:trace>
  <inkml:trace contextRef="#ctx0" brushRef="#br0" timeOffset="176361.24">9831 11102 3543 0,'-4'-1'61'16,"-1"-2"62"-16,-1 0 12 15,3-1 17-15,1 2 1 16,2-1 10-16,2-2 9 16,7 1 6-16,0 0 3 15,9-2-8-15,3 3-57 16,2 0-60-16,-1 3-14 16,-2-2-27-16,-4 4-6 15,-2 2-18 1,-7 3-23-16,-4 2-15 15,-3 5-19-15,-7-1-14 16,-2 1 2-16,-8-3-5 16,-2 1 5-16,-1-5 9 15,-2 0 15-15,5-1 14 16,3-4 23-16,4 1 5 16,7-3 11-16,3 0 18 15,10 0 1-15,4-4-5 16,12 2-15-1,5-3-13-15,7 2-8 16,-4 1-5-16,-2 0-6 16,-5 5 20-16,-4 4 13 15,-7 1 8-15,-4 3 14 16,-9 5 18-16,-1-1 25 16,-7 0 18-16,-10 0 11 15,-7-2 9-15,-4-2 3 16,-9-2-1-16,1-5-7 15,1-2-4-15,4 1-17 16,4-3-28 0,8 0-60-16,7 0-110 15,5 0-177-15,34-12-708 16,-20 4 0-16,10-1 0 16</inkml:trace>
  <inkml:trace contextRef="#ctx0" brushRef="#br0" timeOffset="176610.3">10171 11239 4747 0,'0'2'107'0,"-3"2"18"15,-1-2 4 1,1 1 4-16,3-2-43 15,-3 0-68-15,-1-2-141 16,11 1-158-16,6-4-714 16,-7 2 0-16,2 2 0 15,6-4 0-15</inkml:trace>
  <inkml:trace contextRef="#ctx0" brushRef="#br0" timeOffset="176986.05">10299 11140 2657 0,'0'-3'66'15,"1"-1"29"-15,4 0 14 16,0-3 2-16,4 5 6 15,4-1 9-15,1 3 7 16,-4 0 2-16,-5 5 1 16,-4 2-28-16,-1 1-31 15,-5 7-18 1,-6 5 6-16,0 0 24 16,-2 0 19-16,-4 2 0 15,4-4 3-15,5 2 1 16,5-3 0-16,1-4-3 15,5-1-9-15,5-3-51 16,4-5-103-16,5 0-136 16,8-1-244-16,-2-6-408 15,-2 2 0-15,-2-3 0 16,-2-6 0-16</inkml:trace>
  <inkml:trace contextRef="#ctx0" brushRef="#br0" timeOffset="177198.15">10514 11264 4771 0,'0'2'108'0,"0"-2"44"16,2 0-13-16,-2 0-7 15,0 1-51-15,1 2-134 16,2-3-240-16,2 2-714 15,4 1 0 1,3-3 0-16,-2 0 0 16</inkml:trace>
  <inkml:trace contextRef="#ctx0" brushRef="#br0" timeOffset="187266.4">8758 9176 610 0,'0'0'60'16,"0"0"20"-16,0 0 8 15,0 0 2-15,3-1 2 16,-3 1 10-16,0 0 12 16,0 0 9-16,0 0 8 15,1 0-23-15,-1 0-12 16,2 0-2-16,-1 0 6 16,1 0 20-1,-1 0 14-15,-1 0-2 16,2 0-6-16,-2 0-9 15,0 0-5-15,0 0-5 16,0-3-11-16,0 2-13 16,0 0-11-16,0-4-12 15,0 1-13-15,0-2-3 16,0-2 10-16,0 4 10 16,0-3 8-16,0-1 2 15,0 5 3-15,0-1 6 16,0 1 4-1,0 3 8-15,0-2 14 16,0 2 1-16,0 0-4 16,3 2 4-16,-2 2 7 15,4 10 3-15,-1 11-3 16,0 17-4-16,-4 22-5 16,1 14-18-16,-1 17-16 15,-1 14-8-15,1 9-7 16,-5 4-16-16,-3 3-17 15,-2-4-3 1,-5-6-1-16,1-10 6 16,1-9 3-16,4-13 3 15,2-12-5-15,1-11-12 16,2-11-64-16,1-15-161 16,9-21-800-16,-6-4 0 15,1-9 0-15,-1-11 0 16</inkml:trace>
  <inkml:trace contextRef="#ctx0" brushRef="#br0" timeOffset="188873.96">8783 10326 1486 0,'-1'0'19'0,"-1"0"21"16,-1 0 11-16,2 0 2 16,1 0 3-16,0 0 10 15,0 0 19-15,0 0 13 16,0 0 8-16,0 0 7 15,-2 0-31-15,-1 0-17 16,-1 2-10-16,-2-2-2 16,0 2 0-16,3 0-9 15,-3-2-18 1,6 1-11-16,-2-1-9 16,1 0-1-16,1 0 18 15,-2 0 2-15,2 1 6 16,0-1 8-16,0 0 10 15,2 0 11-15,-2 0 12 16,0 2 19-16,0-1 16 16,0 2 9-16,0 4 15 15,0 3 12-15,0 4 13 16,1 7 18-16,-1 9 7 16,0 16-12-1,-1 14 1-15,-5 15 2 16,-2 8 8-16,-5 5-1 15,-4-1-10-15,0-3-9 16,4-9-21-16,-1-5-24 16,4-12-23-16,0-11-29 15,6-15-144-15,3-9-233 16,1-49-723-16,9 18 0 16,3-11 0-16,-4-6 0 15</inkml:trace>
  <inkml:trace contextRef="#ctx0" brushRef="#br0" timeOffset="-214713.7">10917 8268 1060 0,'0'-2'95'15,"0"1"35"-15,0 0 21 16,0-1 21-16,0 2 24 16,0 0 24-16,0 0 15 15,0 0 5-15,0 0 9 16,0 0-45-16,0 0-29 15,0 0-20-15,0 0-8 16,0 0-9-16,0 0-11 16,0 0-9-16,-3 0-1 15,2 0-3 1,-4 0-1-16,-5 0-2 16,-2 0-10-16,-4 0-12 15,-4 0-8-15,-4 2-10 16,-3 2-6-16,0 1-6 15,-3 5 0-15,-2 5 16 16,3 6 6-16,5 10 1 16,3 3 13-16,5 8-5 15,5 3-6-15,8 2-2 16,6-8-5 0,8-6-5-16,5-5-11 0,7-9-22 15,10-13-15-15,3-3-13 16,3-10-15-1,-1-8-1-15,-4-6 6 16,-10-3 3-16,-7-2 0 16,-11 1 0-16,-6 5-8 15,-5 5-4-15,-8 7-2 16,-2 4 7-16,-11 4 0 16,-4 8 0-16,0 6-19 15,5 2-34-15,6 5-60 16,11 3-86-1,4-6-98-15,14-1-69 16,7-8-60-16,14-5-53 16,0-4-17-16,8-9-2 15,2-1 17-15,-7-1 55 16,-5-3 89-16,-6 0 131 16,-1 3 151-16,-7-4 134 15,-4 2 112-15,-3 1 90 16,-5 2 66-16,-3-1 50 15,3 2 24-15,-6 5 2 16,0 6-20 0,-5 5-24-16,0 11-35 0,4 1-59 15,1 9-51 1,7 0-41-16,11-6-52 16,8-7-52-16,4-2-36 15,8-9-39-15,1-9-18 16,-5-8-25-16,-7-5-10 15,-8-3 1-15,-9-8 4 16,-7 2 3-16,-10 2 1 16,-7 3 5-16,-6 4 3 15,-2 8 9-15,-8 6-22 16,6 4-69-16,10 4-114 16,8-4-219-1,8 3-412-15,14-2 0 16,12 2 0-16,9-7 0 15</inkml:trace>
  <inkml:trace contextRef="#ctx0" brushRef="#br0" timeOffset="-214496.92">11592 8202 3970 0,'-27'10'124'0,"-6"10"21"16,-8 10 12-16,-6 12 1 16,14 1-20-16,8 6-61 15,8-4-108-15,8-4-163 16,32-19-714-16,-20 2 0 16,0-12 0-16,1-3 0 15</inkml:trace>
  <inkml:trace contextRef="#ctx0" brushRef="#br0" timeOffset="-214333.49">11276 8328 3743 0,'0'-3'-17'15,"3"-1"-91"-15,9-3-210 16,0 1-342-16,6 4 0 15,4 0 0-15</inkml:trace>
  <inkml:trace contextRef="#ctx0" brushRef="#br0" timeOffset="-214139.08">11592 8526 4565 0,'0'2'85'16,"-2"-2"7"-16,2 0-14 16,-1 1-96-16,5-1-177 15,2-8-726-15,-3 6 0 16,1 1 0-16,-1-5 0 16</inkml:trace>
  <inkml:trace contextRef="#ctx0" brushRef="#br0" timeOffset="-213103.73">12326 8152 2652 0,'0'0'91'15,"0"0"8"1,0 0 23-16,2 0 28 15,-2 0 28-15,1 5 22 16,-1 6 2-16,-3 3 10 16,-8 7 2-16,-6 4-72 15,-7 9-17-15,-9-2-9 16,-2 0-19-16,2 0-29 16,3-6-26-16,9-2-26 15,8-6-13-15,10-4-22 16,5-4 0-16,12-3-2 15,8-2-3 1,7-3-9-16,4-2-14 16,5-2-19-16,-2 2-14 15,-5 0-18-15,-4-4-16 16,-3 0-9-16,-4-2-8 16,-6-2-13-16,-7-1-6 15,-4-4-4-15,1-4 12 16,-4-2 26-16,-2-1 26 15,2-5 32-15,2-6 46 16,-2 1 43-16,0 1 20 16,3 5 19-1,-3 3 14-15,0 9 16 16,4 5 6-16,-1 2 16 16,1 4 25-16,4 1 11 15,-2 6 1-15,-5 8-13 16,4 10-7-16,-5 9-2 15,-6 9-3-15,0 8-2 16,0-2-8-16,-3-1-23 16,0-1-38-16,1-7-48 15,2-3-70-15,1-8-79 16,4-4-110 0,-1-7-141-16,22-9-472 15,-13-8 0-15,9 4 0 16,5-12 0-16</inkml:trace>
  <inkml:trace contextRef="#ctx0" brushRef="#br0" timeOffset="-212760.42">12660 8273 3355 0,'-19'6'130'16,"-7"11"45"-16,2 9 17 15,-6 10 13 1,10 7 4-16,7 6 0 16,12-3-8-16,-2-3-17 15,7-10-12-15,13-9-74 16,2-8-60-16,5-10-52 16,3-10-10-16,-1-11-12 15,-5-9 3-15,-12-5 0 16,-6-5 9-16,0-5 14 15,-7 3 9-15,-4 5-16 16,0 3-39-16,-3 7-43 16,0 5-91-16,2 6-139 15,9-2-531 1,-4 9 0-16,11 1 0 16,5 0 0-16</inkml:trace>
  <inkml:trace contextRef="#ctx0" brushRef="#br0" timeOffset="-212498.04">13073 8197 3086 0,'-11'5'111'16,"-7"8"43"-16,-6 8 25 15,-3 11 8 1,-2 6 2-16,4 10-7 16,2 1-45-16,4-2-68 15,7-4-119-15,6-14-272 16,-5-2-462-16,7-8 0 16,-2-12 0-16,-2-4 0 15</inkml:trace>
  <inkml:trace contextRef="#ctx0" brushRef="#br0" timeOffset="-212318.51">12811 8266 3702 0,'0'-4'63'0,"0"-2"-9"15,0 0-33-15,3 0-90 16,6 2-209-16,5 4-420 15,4-1 0-15,6 3 0 16,1 4 0-16</inkml:trace>
  <inkml:trace contextRef="#ctx0" brushRef="#br0" timeOffset="-212095.51">13250 8464 4770 0,'0'-2'24'15,"0"2"-38"-15,0 0-139 16,8-2-275-16,-5 2-411 16,-1 0 0-16,1-2 0 15,1 2 0-15</inkml:trace>
  <inkml:trace contextRef="#ctx0" brushRef="#br0" timeOffset="-210931.62">10677 8926 2861 0,'0'0'119'0,"0"0"27"15,-3-4-3-15,3 2 8 16,7-2 15-16,11-3 14 16,4-5 22-1,13 4 15-15,9-1 12 16,3 3-76-16,-4 3-37 15,-2 8-24-15,-9 9 7 16,-8 6-7-16,-15 10-14 16,-3 11-4-16,-12 4-20 15,-6 1-11-15,-6 4-10 16,3-2-4-16,-8-4-5 16,5-7-30-16,2-6-63 15,5-6-105-15,6-8-152 16,1-10-201-1,1-5-312-15,-3-2 0 16,-3-8 0-16,-4-6 0 16</inkml:trace>
  <inkml:trace contextRef="#ctx0" brushRef="#br0" timeOffset="-210757.38">10748 9145 3390 0,'0'-5'110'16,"8"1"40"-16,11-6 13 15,11-1 2-15,12-1 0 16,15 0-11-16,3 1-63 16,4 3-95-1,-3 0-194-15,-7-9-639 16,-9 7 0-16,-12-1 0 16,-7 3 0-16</inkml:trace>
  <inkml:trace contextRef="#ctx0" brushRef="#br0" timeOffset="-210448.14">11250 8990 3003 0,'-16'7'172'0,"-4"7"43"15,-3 8 22-15,-1 9 13 16,12 6 8-16,7 1-2 16,2-5-2-1,10-4-11-15,5-8-7 16,6-11-119-16,5-6-93 15,7-8-51-15,-2-13-16 16,-7-6-9-16,-7-7-2 16,-8-4 10-16,-10-4-1 15,-7 6 9-15,-9 0-3 16,-2 7-2-16,-7 8-12 16,2 5-60-16,4 8-115 15,14-3-195-15,3 5-390 16,11 1 0-1,7-4 0-15,10-1 0 16</inkml:trace>
  <inkml:trace contextRef="#ctx0" brushRef="#br0" timeOffset="-210232.43">11568 8891 3776 0,'-16'12'112'15,"0"11"38"-15,-8 4 19 16,-4 11 2-16,6-1 0 16,4 4-18-16,3-7-84 15,2 2-114 1,10-13-219-16,-2-32-628 16,2 21 0-16,2-9 0 15,-4-6 0-15</inkml:trace>
  <inkml:trace contextRef="#ctx0" brushRef="#br0" timeOffset="-210073.86">11340 8926 4388 0,'-1'-4'22'0,"-1"1"-10"15,0-2-48-15,2 0-135 16,35-3-672-1,-19 6 0-15,3 0 0 16</inkml:trace>
  <inkml:trace contextRef="#ctx0" brushRef="#br0" timeOffset="-209881.6">11630 9143 4978 0,'-4'0'38'0,"1"-3"-70"0,2 3-176 15,18-7-747 1,-9 7 0-16,3-5 0 16,0-2 0-16</inkml:trace>
  <inkml:trace contextRef="#ctx0" brushRef="#br0" timeOffset="-208615.5">12298 8874 2654 0,'6'-3'91'0,"3"0"20"15,10-5 9-15,2 4 8 16,1-1 7-16,3 0 7 16,1 4 4-16,-2 1 4 15,-7 1 3-15,-4 4-53 16,-7 3-20-16,-6 5-24 15,-9 8-13-15,-8 1-19 16,-4 2-12-16,-5-5-5 16,-9-1-4-1,2 1-2-15,3-5-1 16,8-4-12-16,6-3-13 16,7-3-10-16,6-2-4 15,3-2 16-15,9-4 5 16,7-2 1-16,5-1 0 15,10-2 1-15,2 0 3 16,2 3 8-16,-1 4 11 16,-8 0 32-16,-4 9 32 15,-7 8 17 1,-11 4 12-16,-1 10 13 16,-6 1 24-16,-6 3 28 15,-6-6 6-15,-7-6-3 16,-8-5 0-16,-5-7-16 15,-1-6-28-15,3-2-29 16,6-5-32-16,3-5-42 16,4-3-76-16,7-3-120 15,8-6-117-15,8-3-210 16,5-16-411-16,4 18 0 16,3 0 0-16,6 5 0 15</inkml:trace>
  <inkml:trace contextRef="#ctx0" brushRef="#br0" timeOffset="-207982.74">12739 8887 2331 0,'-3'-2'85'16,"-3"2"29"-1,-5 0 24-15,-5 6 26 16,6 8 14-16,-7 7 19 15,6 4 16-15,6 10 10 16,2-5 6-16,3-1-28 16,6-6-39-16,2-7-26 15,4-4-22-15,8-8-23 16,5-4-20-16,4-7-26 16,-1-6-17-16,1-9-13 15,-9-2-7-15,-5-9-14 16,-8-3-2-16,-4-3-1 15,-3 4-7 1,-9 0-6-16,-4 9 3 16,-7 5 4-16,-6 8-19 15,-5 10-39-15,4 3-46 16,3 3-124-16,15-2-204 16,2 8-299-16,11-1 0 15,6 2 0-15,13-3 0 16</inkml:trace>
  <inkml:trace contextRef="#ctx0" brushRef="#br0" timeOffset="-207710.89">13285 8835 3415 0,'-12'4'105'16,"-3"6"42"-16,-10 9 38 16,-2 10 15-16,-5 10 5 15,3 9 2-15,3 1-12 16,4-2-33 0,3-1-69-16,6-11-121 15,6-6-217-15,7-16-683 16,-3-5 0-16,-1-5 0 15,0-9 0-15</inkml:trace>
  <inkml:trace contextRef="#ctx0" brushRef="#br0" timeOffset="-207525.41">12999 8880 4243 0,'0'-4'57'0,"0"2"-9"15,0-2-41-15,6-1-92 16,9 0-254-16,6 1-447 16,3 4 0-1,5-1 0-15,-4 1 0 16</inkml:trace>
  <inkml:trace contextRef="#ctx0" brushRef="#br0" timeOffset="-207338.16">13382 9121 4500 0,'0'0'123'16,"0"1"16"-16,0-1-16 16,0 0-67-1,0 0-123-15,3 3-237 16,-3-19-610-16,1 15 0 15,-1-4 0-15</inkml:trace>
  <inkml:trace contextRef="#ctx0" brushRef="#br0" timeOffset="-205357.24">11082 9456 1837 0,'10'-4'13'0,"2"-1"8"15,9 3 6-15,2-1 11 16,1 3 16-16,-3 3 27 16,-4 5 29-16,-9 3 31 15,-5 6 33-15,-4 5 21 16,-12 2 20 0,-9 5 32-16,-9-1 39 0,-8 6 37 15,-2-2 15-15,-1 5 0 16,1-6-4-1,4 9 5-15,7-6-24 0,6 4-2 16,13-7-44 0,5-1-59-16,9-7-91 15,5-9-64-15,5-3-45 16,4-8-36-16,5 0-28 16,4-14-34-16,-7-2-5 15,-5-9-14-15,-7-7 31 16,-11-7 35-16,-13-3 68 15,-4-2 23-15,-6-1 19 16,-3 4 6-16,0 2 2 16,6 7-44-1,8 4-42-15,5 11-101 16,6 3-153-16,11 4-224 16,11-11-588-16,7 15 0 15,10-1 0-15,9-2 0 16</inkml:trace>
  <inkml:trace contextRef="#ctx0" brushRef="#br0" timeOffset="-204997.05">11250 9615 4138 0,'-13'13'150'16,"-4"6"20"-16,4 8 6 15,4 8 12-15,5-7 0 16,11-1-2-16,6-2-2 16,4-8-11-16,2-8-5 15,10-3-94-15,1-7-61 16,3-9-19-16,-5-7-2 16,-6-6-10-16,-4-8 5 15,-12-5 4-15,-3-4 5 16,-6-2 15-16,-9 4 8 15,-6 1 11 1,-3 6-5-16,-2 11-5 16,-4 9-35-16,3 6-55 15,4 10-120-15,11 3-173 16,15-4-680-16,2 3 0 16,8 2 0-16,10-7 0 15</inkml:trace>
  <inkml:trace contextRef="#ctx0" brushRef="#br0" timeOffset="-204768.25">11694 9540 3780 0,'-6'9'102'0,"-5"5"50"15,0 7 10-15,-5 9 0 16,5 1-2-16,2 1-32 15,1 0-90-15,3-4-110 16,4-6-214-16,-2-17-579 16,-3 6 0-16,-2 1 0 15,4-10 0 1</inkml:trace>
  <inkml:trace contextRef="#ctx0" brushRef="#br0" timeOffset="-204585.19">11579 9543 3867 0,'0'-4'-12'0,"0"-1"-69"16,7-2-177-16,5-20-445 16,0 22 0-16,11-2 0 15,-1 3 0-15</inkml:trace>
  <inkml:trace contextRef="#ctx0" brushRef="#br0" timeOffset="-204432.14">11851 9656 4712 0,'-3'2'127'0,"3"-1"32"15,-3 0 1-15,0 1-45 16,6-1-86-16,-3-1-145 15,9 0-250-15,1-1-598 16,5 1 0-16,2-4 0 16</inkml:trace>
  <inkml:trace contextRef="#ctx0" brushRef="#br0" timeOffset="-203975.42">12511 9567 3311 0,'10'-5'1'0,"6"-5"1"16,4 0 1-16,5 1-4 16,2 4-2-16,-4 2-3 15,-11 5 9-15,-4 5 20 16,-10 9 20-16,-10 8 29 15,-14 6 57-15,-1 11 38 16,-7-1 27-16,1 0 21 16,7-1 6-16,11-7-6 15,5-1-44-15,6-9-115 16,11-5-158-16,20-10-291 16,-3-5-471-1,6-4 0-15,3-10 0 16,2-3 0-16</inkml:trace>
  <inkml:trace contextRef="#ctx0" brushRef="#br0" timeOffset="-203633.69">12781 9579 4220 0,'-17'8'162'0,"-5"1"25"16,2 10 7-16,1 4-2 15,13-1-11-15,9 3-10 16,4-1-14-16,8-8-19 16,2-2-15-1,7-8-108-15,3-3-55 16,-3-9-32-16,0-3-4 16,-7-9 6-16,-7-1 14 15,-7-9 12-15,1-2 16 16,-8 0 16-16,-5-3 16 15,-3 7-1-15,-4 4-17 16,-4 8-37-16,-4 5-71 16,4 8-97-16,14-2-222 15,2-25-459 1,2 28 0-16,14-1 0 16,6 1 0-16</inkml:trace>
  <inkml:trace contextRef="#ctx0" brushRef="#br0" timeOffset="-203413.52">13196 9499 4311 0,'-6'7'157'16,"-10"4"30"-1,-2 9 15-15,-5 10 21 16,1 5-6-16,-1 3-31 15,2 1-63-15,5-3-118 16,2-3-150-16,9-11-321 16,1-9-534-16,0-6 0 15,4-4 0-15</inkml:trace>
  <inkml:trace contextRef="#ctx0" brushRef="#br0" timeOffset="-203238.26">13031 9509 4072 0,'0'-3'29'15,"0"0"-76"-15,4 0-145 16,49-5-580-16,-38 4 0 16,4 4 0-16,4 0 0 15</inkml:trace>
  <inkml:trace contextRef="#ctx0" brushRef="#br0" timeOffset="-203072.19">13363 9608 4197 0,'2'0'154'0,"-1"0"29"16,1 0 5-1,-1 0-21-15,-1 0-82 16,0 1-171-16,19-2-891 15,-15 1 0-15,0 0 0 16,-4 0 0-16</inkml:trace>
  <inkml:trace contextRef="#ctx0" brushRef="#br0" timeOffset="-200227.15">11255 10351 1707 0,'0'0'133'16,"0"0"20"0,-2 0 12-16,1 0 20 15,-2 0 19-15,-3 0 22 16,-3-2 12-16,-5 0 10 15,-2 2 29-15,-7 2-64 16,2 4-21-16,-9 9-3 16,3 5 5-16,3 5-10 15,1 6-14-15,8-1-22 16,9-3-16-16,3-2-24 16,9-2-46-16,8-10-50 15,8-7-54 1,7-6-63-16,10-11-50 15,-3-6-19-15,0-11-2 16,-10-2 14-16,-7-5 19 16,-10 1 37-16,-1-3 49 15,-8 8 51-15,3 3 58 16,-3 8 66-16,0 8 34 16,0 4 23-16,0 7 12 15,-3 12-6-15,-5 12-13 16,4 12-19-1,-7 12-23-15,-5 7-29 16,4 1-24-16,-3-2-21 16,-1-5-18-16,6-9-66 15,3-9-109-15,5-7-102 16,1-11-143-16,12-11-173 16,-2-2-284-16,7-5 0 15,2-10 0-15,4-1 0 16</inkml:trace>
  <inkml:trace contextRef="#ctx0" brushRef="#br0" timeOffset="-199897.6">11447 10383 2154 0,'-4'1'192'15,"-5"5"47"-15,-5 7 37 16,2 10 28-16,0 9 16 15,2 9 8-15,4 2-1 16,3-7-1-16,3-5-11 16,6-10-130-16,4-9-63 15,8-8-53-15,2-8-49 16,3-10-28-16,-4-7-17 16,-5-6-5-1,-7-7 1-15,-7-3 6 16,-7 4 9-16,-2-3-2 15,-5 7 0-15,-4 7-8 16,-6 7-31-16,3 8-62 16,3 4-100-16,8 3-181 15,14-2-443-15,-1 7 0 16,10-7 0-16</inkml:trace>
  <inkml:trace contextRef="#ctx0" brushRef="#br0" timeOffset="-199621.76">11805 10328 4146 0,'-11'12'149'15,"-9"9"31"-15,-4 11 13 16,-5 7-1-16,2 5 0 15,2-3-29-15,6-3-58 16,5-7-116-16,8-4-177 16,2-19-309-16,4-1-427 15,4-7 0 1,-4-7 0-16,0-9 0 16</inkml:trace>
  <inkml:trace contextRef="#ctx0" brushRef="#br0" timeOffset="-199477.37">11626 10361 2438 0,'0'-10'236'0,"0"-1"50"16,0-1 5-16,0 1-6 15,0 2-39-15,0 6-100 16,4 1-171-16,10-6-755 16,2 4 0-16,6 2 0 15,4 3 0 1</inkml:trace>
  <inkml:trace contextRef="#ctx0" brushRef="#br0" timeOffset="-199278.71">11930 10526 4770 0,'0'0'89'0,"2"-2"1"16,0 2-37-16,-1 0-110 15,2 2-144-15,18-7-747 16,-9 4 0-16,5-2 0 16,-1-1 0-16</inkml:trace>
  <inkml:trace contextRef="#ctx0" brushRef="#br0" timeOffset="-198842.71">12657 10521 4343 0,'9'-10'9'16,"7"-4"1"-16,8-7-2 15,3-4-4-15,0 0 2 16,-2-2 2-16,-6 4 3 16,-3 0 3-16,-7 7 10 15,-4 5 17-15,-4 5 19 16,1 1 24-16,-5 5 36 15,-3 11 22-15,-7 8 11 16,-1 8 13-16,-5 10 0 16,0 11-1-16,1-3-11 15,3 2-40-15,7-7-76 16,1-5-119 0,5-6-174-16,8-10-212 15,3-19-540-15,6 2 0 16,5-6 0-16,4-7 0 15</inkml:trace>
  <inkml:trace contextRef="#ctx0" brushRef="#br0" timeOffset="-198492.51">13026 10374 4133 0,'-12'2'197'16,"-3"4"54"-1,-4 11 41-15,-4 6 45 16,9 8-1-16,5 9-14 16,4-1-11-16,5-6-36 15,5-3-59-15,7-11-142 16,2-9-72-16,9-6-71 16,1-11-51-16,0-5-49 15,-4-8 2-15,-7-5 7 16,-7-5 0-16,-3-1 33 15,-3 0 54-15,-6 2-8 16,0 6 1 0,-8 9 10-16,-1 5-4 15,-6 7-55-15,3 3-77 16,5 4-131-16,6-3-202 16,7 1-298-16,13-2 0 15,6-1 0-15</inkml:trace>
  <inkml:trace contextRef="#ctx0" brushRef="#br0" timeOffset="-198239.95">13491 10347 3972 0,'-16'11'172'15,"-10"9"42"-15,-5 8 40 16,-4 9 24-16,5 2-24 16,4 5-42-16,7-6-67 15,4-1-115-15,7-10-155 16,7-13-339-16,1-3-524 16,1-7 0-16,-1-6 0 15,2-4 0-15</inkml:trace>
  <inkml:trace contextRef="#ctx0" brushRef="#br0" timeOffset="-198056.28">13301 10411 4086 0,'-4'-3'141'0,"4"-2"-3"15,0-1-42-15,0 2-85 16,11 1-134-16,13-4-268 15,-5 7-400-15,7-1 0 16,2 1 0-16,0 1 0 16</inkml:trace>
  <inkml:trace contextRef="#ctx0" brushRef="#br0" timeOffset="-197870.63">13643 10636 5247 0,'0'0'88'16,"2"0"-13"-16,-2 0-74 15,1 0-133-15,8 3-225 16,2-21-627-16,1 17 0 16,-1-4 0-16,-5 1 0 15</inkml:trace>
  <inkml:trace contextRef="#ctx0" brushRef="#br0" timeOffset="-196311.82">13513 8375 2120 0,'-7'0'166'0,"4"0"34"16,-1 0 26-1,-1 0 17-15,4 0 12 16,2 0 4-16,-1 0 25 16,5 0 15-16,6 1-3 15,8-1-142-15,13 0-136 16,11 0-177-16,18-3-257 15,-6 1-373-15,-2 0 0 16,-6 2 0-16</inkml:trace>
  <inkml:trace contextRef="#ctx0" brushRef="#br0" timeOffset="-195955.55">13520 8926 3133 0,'12'-4'20'0,"10"-9"0"16,15-3-28-16,9-7-83 16,12-6-181-1,-4 2-288-15,-3 2 0 16,-13 2 0-16,-8 4 0 15</inkml:trace>
  <inkml:trace contextRef="#ctx0" brushRef="#br0" timeOffset="-195400.41">13640 9539 3598 0,'12'-1'-26'16,"11"1"-2"-16,8-4-62 16,16-1-114-16,10-3-446 15,1 4 0 1,-4 0 0-16</inkml:trace>
  <inkml:trace contextRef="#ctx0" brushRef="#br0" timeOffset="-194859.12">13822 10514 5624 0,'3'10'3'16,"3"0"4"-16,10-1-33 16,17 1-88-16,19-6-144 15,29-10-294-15,0 4-384 16,0-2 0-16,-10 1 0 16,-17-1 0-16</inkml:trace>
  <inkml:trace contextRef="#ctx0" brushRef="#br0" timeOffset="-174759.36">8368 12367 1353 0,'0'0'38'16,"0"0"9"-16,0 0 4 15,0 0 4-15,0 0 9 16,1 0 22 0,-1 0 26-16,0 0 21 0,0 0 26 15,2 0 9 1,-2 0 1-16,0 0 5 0,0 0 6 16,0 0 1-1,0 0-5-15,-2 2-18 16,-2 5-20-16,-3 2-20 15,-6 3-25-15,-2 3-27 16,-4 4-19-16,1 1-16 16,-2 1-9-16,1 0-5 15,1-1-4-15,4-1-3 16,2-4-6-16,1-2-3 16,7-5-6-1,1-3-6-15,1 0-3 16,2-4 2-16,0-1 3 15,6 2 0-15,6-4 0 16,7 1 1-16,8-5-1 16,3 0 5-16,4-4 5 15,-1 0 6-15,-2-1 3 16,-6 4-2-16,-2 1-4 16,-10 2 2-16,-3 2-1 15,-3-1 0-15,-7 3 5 16,3 0-4-1,-3-1 0-15,0 1-4 16,3 0-5-16,-3-1-1 16,0-2-3-16,0-2-1 15,0-4-6-15,0-3-4 16,0-2-7-16,0-3-1 16,0-2 0-16,0-1 2 15,0 0 6-15,0-5 3 16,0 4 1-16,3 0 5 15,-3 1 5 1,3 5 9-16,-3 4 10 16,0 4 15-16,0 4 17 15,0-1 34-15,3 1 18 16,-3 5 15-16,-3 9 19 16,-3 12 4-16,-7 12 8 15,0 15 2-15,-4 8-7 16,-2 2-14-16,3 2-17 15,5-6-41-15,-1-1-45 16,2-4-71 0,6-9-108-16,1-12-172 15,5-16-575-15,3-3 0 16,-2-9 0-16,4-4 0 16</inkml:trace>
  <inkml:trace contextRef="#ctx0" brushRef="#br0" timeOffset="-174150.74">8598 12628 3098 0,'-6'3'40'16,"-1"2"15"-16,2 0 3 16,-5 1 0-16,10-5-2 15,0 1-3 1,0-2 3-16,0 0 1 16,0 0 3-16,0 0-9 15,3 0-29-15,-3 0-12 16,0 0 6-16,0 0 9 15,0 0 14-15,0 0 7 16,0 0 0-16,0 0 2 16,4 0-5-16,-4 0 0 15,4-2 2 1,6-2-6-16,-1-4-12 16,4-3-9-16,-1-4-11 15,-2 2-2-15,-6 1 0 16,-1 3-2-16,-3 5-12 15,0 4-34-15,-3 0-79 16,-1 0-185-16,-1-16-422 16,-1 18 0-16,1 3 0 15,2-1 0-15</inkml:trace>
  <inkml:trace contextRef="#ctx0" brushRef="#br0" timeOffset="-170151.82">8111 12763 1972 0,'-9'-5'53'0,"-1"-2"30"16,-4 1 31-16,-3-6 14 16,2 4 13-16,-2 0 8 15,-5 1 3-15,-10 0 5 16,-7 1 6-1,-12 6-19-15,-16-4-32 16,-12 4-32-16,-11 0-32 16,-14 6-8-16,-6 3-6 15,-5 9 6-15,-7 7 9 16,0 12 21-16,7 4 20 16,8 5 17-16,14 7 10 15,19 4 9-15,26 2-6 16,25 1 0-16,26 2-13 15,33 1-11-15,35-4-15 16,32 3-41 0,24-5-26-16,22-7-27 15,14-8-27-15,14-10-28 16,5-10-14-16,3-9-13 16,-3-10 1-16,-10-9-1 15,-17-5 2-15,-19-10 25 16,-20-3 19-16,-14-8 33 15,-16-5 28-15,-14-5 32 16,-13-5 24-16,-12-6 18 16,-7-9 2-1,-10-2 2-15,-15-7-4 16,-7-8-18-16,-14-5-25 16,-18 1-31-16,-19 2-11 15,-27 8-7-15,-31 10-5 16,-28 16-17-16,-28 18-10 15,-25 15-17-15,-23 24-12 16,-13 27-20-16,-8 24-42 16,3 24-137-16,16 15-523 15,28 22 0-15,37 2 0 16</inkml:trace>
  <inkml:trace contextRef="#ctx0" brushRef="#br0" timeOffset="-167918.36">6590 14441 164 0,'-1'-3'50'0,"1"1"15"15,-2-1 10-15,2 2 16 16,0-1 24-16,2 2 23 15,-2 0 20 1,-2 0 14-16,2 0 14 16,0 0-17-16,0 0-8 15,0 0 2-15,0 0 11 16,0 0 5-16,0 0-12 16,0 0-5-16,0 0-3 15,0 0 3-15,0 2 2 16,0-2 2-16,0 0 3 15,0 0-3-15,0 0 4 16,0 0-3-16,0 0 3 16,0 0-2-16,0 0-10 15,0 0-5-15,0 0-7 16,0 0-5-16,-1 0 2 16,1 0-5-1,-3 0-12-15,-1 0-5 16,-1 1-6-16,-6 3 1 15,2 5 3-15,-4 5-3 16,-4 4 43-16,1-3 4 16,6 3-20-16,-1-4 22 15,0 1 26-15,5-6-13 16,-2 0-9-16,1-2-21 16,6-4-22-1,4-4 10-15,11-3-61 16,10-10-109-16,16-14-92 15,12-10-191-15,16-15-340 16,3-9-575-16,-3-1 0 16,-6 2 0-16,-10 10 0 15</inkml:trace>
  <inkml:trace contextRef="#ctx0" brushRef="#br0" timeOffset="-159945.2">6607 14865 61 0,'0'-2'9'0,"0"2"3"16,0-1 2-16,0 1 3 15,0-1 8-15,0 2 11 16,0-2 12 0,0-1 12-16,0 2 11 15,0 0 2-15,0-1 2 16,0 2 11-16,0-2 14 16,0 1 11-16,0 0 7 15,0 0 5-15,0 0 4 16,0 0 5-16,0 0 12 15,0 0 11-15,0 0 17 16,0 0 15 0,0 0 11-16,0 0 10 15,0 0 7-15,2 0 5 16,-2 0 1-16,0 0-3 16,-2 3-6-16,-2 5-12 15,-6 6-16-15,-4 5-12 16,-6 9-8-16,-6 1-20 15,1 6-18 1,-4 0-18-16,5-5-15 0,6-1-14 16,3-5-15-16,7-9-32 15,5-2-24-15,8-9-8 16,13-9-33-16,13-16-42 16,12-13-39-1,14-16-53-15,9-10-109 16,5-10-153-16,-7-22-316 15,-9 32 0-15,-10 13 0 16,-14 11 0-16</inkml:trace>
  <inkml:trace contextRef="#ctx0" brushRef="#br0" timeOffset="-121507.66">7263 15461 1604 0,'-3'-4'-30'15,"0"-1"1"-15,-1 2-13 16,2-3-26-16,2 3-5 16,0 3-13-16,2-4-29 15,-2 0-26 1,4 2-63-16,4-3 0 16,-5 4 0-16</inkml:trace>
  <inkml:trace contextRef="#ctx0" brushRef="#br0" timeOffset="-120917.06">7268 15414 495 0,'0'-2'33'0,"0"-1"6"15,0-1 3-15,1-1 1 16,1-1 4-1,-1 1 3-15,2-1 14 16,0 0 11-16,-1 5 11 16,-2-3-1-16,1 4 9 15,-1 0 13-15,0 0 17 16,0 0 14-16,0 0 11 16,0 0 13-16,0 0-3 15,0 0 4-15,0 0 3 16,-1 0-4-16,-4 0-9 15,-2 4-5 1,-8 6-10-16,-2 5 1 16,-5 8 4-16,-1 5 10 15,-1 11 7-15,0 4 7 16,4 9-3-16,7 4-10 16,6-6-10-16,5 0-8 15,7-9-15-15,8-7-16 16,6-9-23-16,4-8-34 15,9-11-22-15,2-6-26 16,-8-4-20 0,-2-8 0-16,-9-3 0 15,-8-2 0-15,-5-4 7 16,-5 2-3-16,-6 0 0 16,-6 3 4-16,1 6-5 15,-10 4-1-15,0 4-5 16,0 6-39-16,4 10-76 15,7 1-165-15,32-4-490 16,-17 9 0-16,4-5 0 16,10-8 0-16</inkml:trace>
  <inkml:trace contextRef="#ctx0" brushRef="#br0" timeOffset="-120466.37">7432 15667 3048 0,'0'0'-10'15,"0"-2"28"-15,0 2 43 16,0 3 40-16,0 7 58 16,0 8 28-16,0 5 26 15,0 9 11-15,0 0 11 16,0 2 34-16,0-6-18 16,0-3-27-16,0-10-47 15,0-2-38-15,0-6-64 16,0-2-30-16,0-5-30 15,0-7-20 1,0-8-24-16,0-8-20 16,3-8-16-16,3-11-25 15,4 3-34-15,2-1-38 16,3 1-47-16,2 4-96 16,1 3-119-16,3 3-369 15,-10 12 0-15,-4 7 0 16,-2 5 0-16</inkml:trace>
  <inkml:trace contextRef="#ctx0" brushRef="#br0" timeOffset="-120230.89">7627 15707 2786 0,'0'10'123'15,"0"8"17"-15,0 4 5 16,0 4 0-16,0-2-18 16,0-3-53-16,0-1-95 15,3-9-140-15,3-5-510 16,-3-1 0-16,-1-4 0 16,0-2 0-16</inkml:trace>
  <inkml:trace contextRef="#ctx0" brushRef="#br0" timeOffset="-120106.31">7649 15589 2747 0,'-3'-15'16'0,"3"-4"-18"16,0 0-98-16,3-6-145 16,1 7-238-16,2 9 0 15,3 5 0-15,2 0 0 16</inkml:trace>
  <inkml:trace contextRef="#ctx0" brushRef="#br0" timeOffset="-119787.03">7775 15642 4116 0,'-12'9'86'0,"0"9"22"16,-2 7 8-16,1 5 1 15,11 3 1-15,2-7-3 16,8-2-5-16,2-3-5 16,7-7 10-16,4-10-43 15,0-4-36 1,2-12-14-16,-8-13-4 16,-3-8 0-16,-6-11-4 15,-3-6-13-15,-3-6-15 16,0 1-6-16,0-1-25 15,0 7-47-15,0 8-64 16,0 9-135-16,3 4-203 16,-3 6-341-16,10 13 0 15,2 4 0-15</inkml:trace>
  <inkml:trace contextRef="#ctx0" brushRef="#br0" timeOffset="-119482.87">8031 15372 4720 0,'-15'4'59'16,"3"-1"7"-16,2 9 8 16,0 9 7-16,19 10-1 15,5 9 10-15,10 13 0 16,0 7 15-16,0 1 14 15,-1-1-26-15,-7-6-24 16,-10-11-8 0,-6-6 0-16,-6-11-19 15,-4-7-54-15,-3-8-98 16,3-6-138-16,0-10-209 16,17-18-539-16,-4 0 0 15,1-6 0-15,2-7 0 16</inkml:trace>
  <inkml:trace contextRef="#ctx0" brushRef="#br0" timeOffset="-119181.08">8180 15682 2081 0,'6'0'160'16,"3"1"28"0,7-1 20-16,0 0 6 15,4-1 7-15,-1-1-1 16,2-6-4-16,-3 0-10 15,-3-3-1-15,-5-5-118 16,-5 0-45-16,-4 0-22 16,-1 4 10-16,-8 4 19 15,-3 5 28-15,-5 4 43 16,-7 13 24-16,-1 8 14 16,1 8 3-1,11 8-6-15,4 5-42 16,8-5-94-16,11-3-144 15,14-6-237-15,6-23-559 16,5-1 0-16,5-8 0 16,-4-9 0-16</inkml:trace>
  <inkml:trace contextRef="#ctx0" brushRef="#br0" timeOffset="-118864.81">8451 15708 3310 0,'-8'-1'128'0,"-2"1"47"16,-4 0 29-16,-1 6 22 15,6 5 6-15,2 7 2 16,7 0-4 0,-2 0-5-16,4-4-12 15,2-1-91-15,-1-7-72 16,0-3-47-16,3-2-25 16,-3-6-16-16,2-4 13 15,-1-6 14-15,-1 0 16 16,-3-5 16-16,4 5 19 15,-4 5 38-15,2 3 13 16,-2 5 0-16,1 2 1 16,3 2-23-1,0 3-76-15,5 3-133 16,3 3-140-16,8-1-206 16,-8-10-480-16,0 7 0 15,-6-6 0-15</inkml:trace>
  <inkml:trace contextRef="#ctx0" brushRef="#br0" timeOffset="-118572.72">8511 15683 3818 0,'9'0'109'15,"1"0"35"1,10 6 28-16,0 6 7 16,5 2 5-16,-2 9-2 0,-6 3 2 15,-4-2-2 1,-6-7-3-16,-2-3-48 15,-5-6-69-15,0-7-38 16,-3-7-27-16,-3-5 3 16,-3-6-6-16,0-6 4 15,0-9-2-15,3 1-5 16,3-1-43-16,3 2-98 16,7 5-120-16,10 5-161 15,7-1-108-15,2 12-277 16,7 2 0-1,0 4 0-15,-1 3 0 16</inkml:trace>
  <inkml:trace contextRef="#ctx0" brushRef="#br0" timeOffset="-118367.95">8889 15562 3511 0,'-9'0'132'16,"-8"2"54"-16,-1 2 37 15,-6 4 25-15,1 6 8 16,7 7-1-16,2 7 1 15,8 1-13-15,5 4-21 16,4-6-124 0,7-2-156-16,7-6-159 0,3-8-186 15,10-6-161 1,-5-3-313-16,-2-9 0 16,-8-8 0-16,-2-7 0 15</inkml:trace>
  <inkml:trace contextRef="#ctx0" brushRef="#br0" timeOffset="-117975.75">8985 15215 3324 0,'0'12'139'0,"1"16"56"15,3 13 36-15,-1 15 16 16,3 6 10-16,-3 8 5 15,4-2 5-15,-4-4 3 16,-1-11-2-16,-1-9-72 16,1-11-80-16,1-14-68 15,1-7-41-15,2-11-26 16,1-11-7-16,6-7 4 16,-1-10-4-16,3 0 11 15,-1-3 14-15,2 7 21 16,-9 5 28-1,3 8 39-15,-5 9 27 16,3 10-11-16,-3 6 12 16,1 4-28-16,0 6-73 15,5 2-94-15,2-5-148 16,6 1-219-16,10-15-663 16,-5 0 0-16,-1-5 0 15,-2-6 0 1</inkml:trace>
  <inkml:trace contextRef="#ctx0" brushRef="#br0" timeOffset="-117700.6">9530 15466 3967 0,'-11'-1'135'16,"-5"1"39"-16,-7 7 42 15,-5 11 24-15,-2 11 45 16,9 12 3-16,4 9 13 16,8-2-7-16,5 1-1 15,8-10-110-15,3-3-124 16,10-11-114 0,2-5-154-16,2-12-132 15,8-5-237-15,-9-20-472 16,-4 5 0-16,-2-7 0 15,-2-10 0-15</inkml:trace>
  <inkml:trace contextRef="#ctx0" brushRef="#br0" timeOffset="-117433.92">9607 15514 3598 0,'0'4'118'0,"0"8"27"0,3 10 31 16,-3 9 15-16,7 7 15 15,2 5 10 1,2-6 8-16,2-5 6 16,2-7 0-16,-2-9-46 15,0-10-52-15,-2-10-30 16,2-14-36-16,-4-12-18 16,0-8-32-16,1-6-57 15,1-9-101-15,4 0-131 16,8-1-214-16,-2-18-500 15,1 26 0-15,-7 7 0 16,-4 12 0 0</inkml:trace>
  <inkml:trace contextRef="#ctx0" brushRef="#br0" timeOffset="-111685.56">7204 16240 3238 0,'-4'0'85'0,"-5"0"42"15,-2 8 42-15,-1 7 14 16,-4 4 9-16,4 12 15 16,-2 5 4-16,7 1 2 15,-6 1 8-15,5-2-55 16,0-4-29-16,2-9-41 15,-2-3-45 1,5-6-19-16,2-6-19 16,-2-1-27-16,2-6-59 15,-2-1-14-15,-2-7-6 16,-1-9-6-16,3-12 1 16,3-9-3-16,0-9 7 15,6-6 4-15,5 2 8 16,2-2 13-16,5 8 54 15,6 5 17-15,-1 4 16 16,2 9 26-16,-1 6 4 16,-2 8 4-16,-6 6 2 15,-4 10 8 1,-6 15 6-16,-4 6 2 16,-5 5 11-16,-8 11 6 15,-8-1-17-15,-1-1-12 16,-9 0-4-16,-1 0-3 15,0-8-1-15,3-2-5 16,3-4-3-16,9-6-4 16,5-6-10-16,8-6-4 15,7 0 3-15,8-3-5 16,4 1-1-16,2 4-1 16,7-2-6-16,-1 2-12 15,-5 1-38 1,-2-2-70-16,-3 3-100 15,3-4-194-15,20-5-566 16,-22 1 0-16,1-1 0 16</inkml:trace>
  <inkml:trace contextRef="#ctx0" brushRef="#br0" timeOffset="-111260.79">7423 16392 4381 0,'-18'0'73'0,"-2"2"48"15,-3 6 16-15,-2 4 7 16,13 0-3-16,3 5 3 16,8 1-3-16,1-2-3 15,5-1-15-15,6-5-67 16,4-5-44-16,6-2-59 15,5-7-29 1,-2-10-19-16,-6-4-4 0,-2-4-5 16,-7-3 4-1,-2 4 11-15,-3 0 36 16,-4 7 39-16,0 4 30 16,0 5 20-16,0 5 39 15,0 5 28-15,0 11 10 16,0 7 4-16,0 8-2 15,0 3-10-15,0 0-51 16,0-8-104-16,6-4-144 16,8-9-179-16,8-13-188 15,-1-6-337-15,0-6 0 16,-1-10 0-16</inkml:trace>
  <inkml:trace contextRef="#ctx0" brushRef="#br0" timeOffset="-110917.34">7626 16374 3502 0,'-3'7'79'0,"3"6"40"16,-1 6 24-16,-1 0 17 15,1 6 11-15,-4 0 3 16,-1-5 0-16,0-1-2 16,3-5-6-1,1-6-41-15,4-6-39 16,4-7-45-16,3-8-26 15,9-7-14-15,2-5-7 16,4-5 3-16,-2 5 19 16,-3 5 17-16,-9 6 25 15,-3 9 17-15,-4 7 10 16,-3 9 9-16,0 8 7 16,-1 4-5-16,-4 5-6 15,4 3-38-15,-1-6-98 16,1 0-145-16,7-7-169 15,12-11-180 1,2-20-396-16,5 10 0 16,4-6 0-16,1-5 0 15</inkml:trace>
  <inkml:trace contextRef="#ctx0" brushRef="#br0" timeOffset="-110619.35">7921 16411 3684 0,'-6'0'173'0,"-5"0"42"15,-1 6 27-15,-1 3 11 16,1 5 57-16,3 7 23 16,6 3-13-16,3-7 6 15,0-2-2 1,0-8-89-16,3-4-24 16,3-8-66-16,1-11 7 15,5-13-13-15,2-10-81 16,-2-14-103-16,0-9-46 15,0-2-42-15,-6 0-23 16,1 5-23-16,1 7-116 16,-3 14-87-16,2 7-213 15,2 15-131-15,2 11-177 16,2 12 0-16,1 9 0 16,4 12 0-1</inkml:trace>
  <inkml:trace contextRef="#ctx0" brushRef="#br0" timeOffset="-110373.08">8092 16396 4490 0,'-10'21'148'15,"3"4"39"-15,-6 4 46 16,3 2 0-16,7-6-5 16,3-10-32-16,3-5-27 15,10-8-13 1,0-2-8-16,4-7-106 0,-1-9-78 15,-5-5-75 1,-6-3-101-16,-3-4-70 16,-7-3-55-16,-1 5-53 15,-1 2-83-15,4 3-113 16,-5 14-174-16,3 2 0 16,5 5 0-16,0 5 0 15</inkml:trace>
  <inkml:trace contextRef="#ctx0" brushRef="#br0" timeOffset="-109880.59">8219 16427 4086 0,'-3'8'112'16,"3"2"32"-16,-3 2 18 16,-3 2 10-16,2 5-1 15,0-7-4-15,1-3-7 16,3 0-16-16,0-5-16 15,2-3-74-15,4-6-64 16,6-8-31-16,3-5-22 16,8-6-7-16,1-3 1 15,-1 6 16-15,-3 3 26 16,-3 5 26 0,-5 8 25-16,-4 3 16 15,-4 9 12-15,-1 7 1 16,-3 4 3-16,0 3 0 15,0-2-5-15,0-2-20 16,0-6-46-16,1-4-36 16,2-5-10-16,5-4-1 15,3-5 0-15,2-4 3 16,5-6 4-16,-3-1 15 16,-1 2 22-1,-2 2 22-15,-6 4 36 16,-3 6 35-16,0 2 9 15,0 4 3-15,0 6 2 16,0 3-8-16,1 1-28 16,-1 6-91-16,6 0-137 15,5-4-185-15,20-8-649 16,-6-3 0-16,8-6 0 16,-3-9 0-16</inkml:trace>
  <inkml:trace contextRef="#ctx0" brushRef="#br0" timeOffset="-109583.83">8797 16044 4769 0,'-14'5'87'0,"4"9"37"16,-1 7 15-16,1 13 1 15,13 6 5-15,6 9 3 16,0 3 12-16,-2 2-1 16,-4-7 26-16,1-7-18 15,-8-5-56 1,-5-7-82-16,-4-8-72 16,-2-4-85-16,-1-9-151 15,5-5-228-15,11-15-574 16,0 3 0-16,4-7 0 15,6-1 0-15</inkml:trace>
  <inkml:trace contextRef="#ctx0" brushRef="#br0" timeOffset="-109294.86">8814 16396 2719 0,'7'-3'169'16,"5"2"44"-16,2-2 16 16,7-1 9-16,0 0 3 15,6-3-5-15,-1-2-11 16,-2 0-27-1,-2-1-33-15,-4-4-137 16,-7 3-60-16,-7-2-45 16,-1 1-2-16,-9 1 6 15,-3 6 33-15,-7 2 58 16,-3 3 61-16,-3 8 55 16,1 7 45-16,3 4 27 15,6 8-1-15,9 3-26 16,0 1-88-1,10-3-143-15,14-3-231 16,5-14-740-16,4 0 0 16,8-8 0-16,-2-7 0 15</inkml:trace>
  <inkml:trace contextRef="#ctx0" brushRef="#br0" timeOffset="-108898.05">9167 16381 3713 0,'-9'0'162'15,"-3"2"44"-15,0 7 26 16,-3 1 13 0,6 6-1-16,6 1 0 0,0 0-2 15,6-4-11 1,0-1-24-16,3-4-108 16,3-4-96-16,4-3-53 15,1-5-27-15,1-3-12 16,-1-5-1-16,-4 1 1 15,-2-2-4-15,-2 5 24 16,-3 0 38-16,0 8 31 16,1 0 27-16,1 9 9 15,-2 1 2-15,-2 4-2 16,1 0-1-16,-2-2-5 16,0-5-12-16,0-4-38 15,1 0-21 1,-1-6-15-16,0-4-5 15,0-7 0-15,3-7-19 16,2-2-56-16,3-6-73 16,5 3-136-16,8-1-146 15,-3 5-301-15,0 8 0 16,-1 3 0-16</inkml:trace>
  <inkml:trace contextRef="#ctx0" brushRef="#br0" timeOffset="-108650.64">9473 16302 3964 0,'-15'0'186'15,"-1"2"64"-15,-4 8 70 16,-7 6 23-16,5 5-11 16,6 7 0-16,5 4-17 15,4-3-34-15,13-1-67 16,3-3-164-16,8-4-173 15,2-3-168-15,8-7-218 16,5-8-194 0,-7-2-289-16,-2-9 0 15,-5-6 0-15,-6-5 0 16</inkml:trace>
  <inkml:trace contextRef="#ctx0" brushRef="#br0" timeOffset="-108261.59">9629 15999 4115 0,'-9'28'151'0,"-1"14"19"16,-2 15 3-16,0 10 4 15,7-5-2 1,4 0 1-16,-2-14-2 15,-2-6-2-15,3-13-21 16,1-8-149-16,1-15-90 16,3-6-34-16,8-11 3 15,4-10 2-15,1-4 6 16,7-4 11-16,-2 3 16 16,-1 2 22-16,-3 8 37 15,-4 7 49-15,0 7 70 16,-4 3 12-1,0 11-3-15,0 2-8 16,2 5-31-16,2 3-95 16,1 0-162-16,8-10-281 15,-5 3-445-15,2-8 0 16,-6-5 0-16,0-2 0 16</inkml:trace>
  <inkml:trace contextRef="#ctx0" brushRef="#br0" timeOffset="-103197.16">7155 16964 343 0,'0'-1'2'15,"0"-2"4"-15,0 0-1 16,0-2-2-16,0 4-3 16,0-1 1-16,0 1 2 15,0 1 1-15,0 0 1 16,-3-2-1 0,3 2-2-16,-3 0 0 15,-3-1 2-15,4 1 4 16,-1-2 10-16,0 0 11 15,0-1 14-15,3 0 6 16,0-4 12-16,0 3 19 16,-1 0 24-16,1 1 20 15,0 2 20-15,0-2 24 16,0 3 34-16,0 0 27 16,0 0 19-16,0 0 19 15,0 0 14 1,-2 0 21-16,2 0 1 15,-3 0 13-15,2 4 8 16,-4 7-5-16,1 6-31 16,-2 9-30-16,-3 6-33 15,-2 4-24-15,2-2-32 16,0 0-65-16,2-3-90 16,1-6-131-16,4-6-141 15,5-7-170 1,15-11-463-16,-12 0 0 15,-1-6 0-15,1-10 0 16</inkml:trace>
  <inkml:trace contextRef="#ctx0" brushRef="#br0" timeOffset="-102638.6">7086 16973 2329 0,'0'-9'77'16,"-2"-1"30"-16,2-1 13 15,0-4 2-15,2 0 0 16,5 4 7-16,6-2 15 16,0 2 11-1,5 4 1-15,-3 4-47 16,-6 2-25-16,4 2-25 16,-4 5-8-16,-4 2 2 15,-2 1 12-15,-1 4 9 16,0 3-15-16,-4-1-10 15,-4 3-1-15,-1 2-2 16,-2-1-2-16,-4-2-4 16,1-3-9-16,6-5-11 15,-2-3-32 1,7-3-31-16,1-2-16 16,0-1 4-16,6-1 0 15,-2-2 9-15,4-3 10 16,4 1 19-16,0-2 38 15,-2 3 34-15,-2 1 38 16,4 6 42-16,-3 8 24 16,-1 7-1-16,-5 7 4 15,1 8-5-15,-4 2-8 16,-4-2-15-16,-2-3-29 16,0-5-15-1,-10-5-14-15,-3-3-23 16,-5-9-12-16,-2 0-23 15,3-7-36-15,1-1-55 16,4-4-73-16,6-1-61 16,3-3-119-16,5-11-160 15,11-10-378-15,2 6 0 16,5 0 0-16</inkml:trace>
  <inkml:trace contextRef="#ctx0" brushRef="#br0" timeOffset="-102013.93">7346 17152 3836 0,'-7'3'125'15,"-4"5"51"-15,2 2 26 16,-2 5 1-16,4-2-6 15,5-1-4-15,2-5-8 16,3 0-24 0,8-5-33-16,1-1-102 15,5-7-83-15,5-5-54 16,-6-6-19-16,-3-1 5 16,-4-1 28-16,-6 4 31 15,-3 9 21-15,0-2 25 16,0 6 43-16,0 4 31 15,3 6 35-15,-3 0 2 16,0 6-5-16,4 2-2 16,2-1-26-16,3-3-34 15,2-2-22-15,4-8-18 16,3 0-22-16,0-6-32 16,3-8-36-1,-3-5-33-15,2-8-15 16,-3-6-7-16,-4-3 7 15,-4 3 28-15,0 0 36 16,-6 6 53-16,-2 6 41 16,1 8 39-16,-2 5 79 15,0 9 60-15,0 15 31 16,0 16 31-16,0 13 48 16,0 14 39-16,0 14 21 15,-2 0-55-15,1-5-28 16,-2 1-8-1,-1-10-98-15,0-7-139 16,3-13-91-16,2-8-130 16,7-12-158-16,7-14-261 15,6-18-536-15,-1-3 0 16,4-8 0-16,-8-12 0 16</inkml:trace>
  <inkml:trace contextRef="#ctx0" brushRef="#br0" timeOffset="-101680.52">7744 17284 3626 0,'0'-4'54'0,"0"0"24"16,7-1 8-16,2-1-4 16,2-5-16-16,6-2-20 15,0-1-6-15,0 0-9 16,-5-3 2-16,-4 1-28 15,-3 1-8-15,-5 1 13 16,0 1 45-16,-3 5 31 16,-4 4 38-16,-2 1 52 15,-4 10 31-15,-6 4 16 16,2 8-2 0,4 5-14-16,4 1-46 15,6 0-84-15,9-2-168 16,12-4-175-16,13-11-240 15,1-8-459-15,7-8 0 16,-1-5 0-16,-6-10 0 16</inkml:trace>
  <inkml:trace contextRef="#ctx0" brushRef="#br0" timeOffset="-101381.59">8001 16988 3084 0,'-15'-4'108'16,"-2"-1"73"-1,-1 2 32-15,3-2 13 16,8 8 4-16,4 9 2 16,10 4 4-16,2 6 11 15,3 6 14-15,3 2-75 16,-1-2-13-16,-1 0-64 16,-5-7-27-16,-5-4-12 15,-3-5 6-15,0-4-1 16,-3-3-33-16,-5-1-42 15,-5-4-86 1,-1 4-106-16,1-4-123 16,7-8-200-16,2-23-429 15,6 24 0-15,6-5 0 16,5-1 0-16</inkml:trace>
  <inkml:trace contextRef="#ctx0" brushRef="#br0" timeOffset="-100933.97">8261 17082 3833 0,'-1'2'85'0,"-1"5"23"15,1 4 10-15,-1 7 3 16,1 6-12-16,1 5-46 16,1 1-78-16,-2-3-146 15,7-8-217-15,-5-1-398 16,-1-9 0-16,2-6 0 15,-1-8 0 1</inkml:trace>
  <inkml:trace contextRef="#ctx0" brushRef="#br0" timeOffset="-100810.52">8278 16857 2915 0,'0'-6'-583'16,"3"1"0"-16,-3 1 0 16</inkml:trace>
  <inkml:trace contextRef="#ctx0" brushRef="#br0" timeOffset="-100397.52">8449 17051 4435 0,'-13'8'76'0,"-5"6"54"15,1 9 25-15,-1 7 3 16,10 1 8-16,5 0 1 16,5-4-6-16,3-4-17 15,2-2-36-15,5-11-70 16,2-5-71-1,4-5-91-15,-2-7-42 16,1-5-4-16,-5-3 1 16,0-6 17-16,-6-2 32 15,-2 3 46-15,-2 3 70 16,-1 2 73-16,-2 9 56 16,1-2 44-16,0 5 30 15,3 2 0-15,0 3-16 16,0 4-29-16,6 2-72 15,3 3-142-15,2 3-205 16,8-7-252 0,-6-14-495-16,3 7 0 15,-3-2 0-15,-5-6 0 16</inkml:trace>
  <inkml:trace contextRef="#ctx0" brushRef="#br0" timeOffset="-100022.78">8692 16977 3737 0,'0'-4'114'16,"0"1"43"-16,0 1 41 16,0 5 18-16,0 8 5 15,0 8 8-15,0 6 4 16,0 2 4 0,0 0-3-16,0-4-54 15,0-6-77-15,0-7-67 16,0-2-53-16,4-8-35 15,3-8-34-15,6-8-26 16,3-9-20-16,4-5-8 16,5-12 3-16,-1 2 8 15,-1-1 33-15,-5 9 44 16,-3 6 30-16,-7 8 50 16,-2 11 74-1,-3 11 66-15,0 3 42 16,4 14 40-16,-2 10 2 15,4 4-9-15,1 2-48 16,2 1-108-16,2-7-114 16,5-4-209-16,16-10-1002 15,-14-5 0-15,-1-8 0 16,-2-2 0-16</inkml:trace>
  <inkml:trace contextRef="#ctx0" brushRef="#br0" timeOffset="-99513.41">9203 16941 3542 0,'-12'1'140'0,"-7"3"83"15,-8 7 38-15,-4 9 45 16,4 2 44-16,8 11 42 16,5 1-19-16,7-4 1 15,4-2-7 1,3-4-86-16,7-9-143 15,6-5-109-15,9-5-79 16,5-9-71-16,5-7-62 16,1-11-55-16,-2-5 15 15,-5-7-2-15,-5-3 25 16,-7 3 79-16,-7 2 82 16,-1 8 75-16,-3 7 98 15,-3 9 105-15,0 4 63 16,-3 12 13-16,3 8 5 15,-4 9-1 1,4 4-17-16,0 5-165 16,10 1-211-16,-2 1-253 15,38-11-1088-15,-26 2 0 16,2-8 0-16,-6-2 0 16</inkml:trace>
  <inkml:trace contextRef="#ctx0" brushRef="#br0" timeOffset="-98742.92">6983 17750 1097 0,'-21'-2'42'15,"-4"-1"45"-15,-7 0 60 16,-4-1 54-16,12 1 43 15,3 2 40 1,1-4 46-16,7 3 42 16,4-2 26-16,4 2-10 15,8-2-9-15,21 2-32 16,17-4-55-16,28-1-51 16,33-5-40-16,31-7-28 15,28-7-43-15,29-5-36 16,25-4-31-16,20-2-16 15,22-4-31-15,2 9-40 16,0-2-64 0,-10 1-72-16,-21 10-80 15,-34 3-111-15,-33 2-107 16,-38 0-113-16,-43 14-165 16,-32-2 0-16,-25 2 0 15,-13 6 0-15</inkml:trace>
  <inkml:trace contextRef="#ctx0" brushRef="#br0" timeOffset="-86276.51">10960 12221 1598 0,'-3'0'71'16,"0"0"49"-16,0 0 30 15,-2 0 21-15,4 0 16 16,-4 0 18-16,3 0 24 16,-2 0 24-16,4 0 42 15,-1 0-2-15,1 0-13 16,0-4-35 0,1 4-20-16,-1 0-8 15,4-2-8-15,9 2-11 16,6 0-20-16,4-1-25 15,9-2-42-15,-4-3-38 16,-4 2-39-16,-4-1-25 16,-7-1-16-16,-5 2-21 15,-4 4-11-15,-10-1-9 16,-7 1 0-16,-10 1 3 16,-8 7 5-16,-10 1 13 15,-7 5 21-15,-1 5 11 16,3 0 6-1,7 1 13-15,9-1 5 16,6-5-5-16,14-1-4 16,6-8-11-16,2 2-7 15,8-5-6-15,7 0-2 16,8-2 0-16,4 2 2 16,10-2-2-16,-2 0 8 15,3 3 16-15,-1 5 14 16,-5 6 6-16,-6 7 7 15,-6 6 3-15,-11 8 11 16,-4 0 7-16,-6 4 9 16,-8-3 21-16,-5-2 41 15,-6-8 1 1,-11-2 13-16,-7-9-13 16,1-7-12-16,-6-5-35 15,6-3-65-15,6-7-42 16,6 0-81-16,6-4-103 15,15-3-137-15,1-4-152 16,10-7-165-16,7-14-307 16,7 16 0-16,-2 1 0 15,0 6 0-15</inkml:trace>
  <inkml:trace contextRef="#ctx0" brushRef="#br0" timeOffset="-85776.67">10812 12165 3455 0,'-21'6'39'0,"-6"9"49"15,-8 16 48-15,-5 16 27 16,11 14 20-16,6 18 16 16,9 3 10-16,8 4 13 15,6 0 2-15,16-9-3 16,11-9-31-16,20-14-54 15,12-16-53-15,18-19-42 16,10-15-19-16,1-17-12 16,-3-24-8-1,-16-15-15-15,-13-13-6 16,-20-14-3-16,-17-11-11 16,-11-6-4-16,-14-1-1 15,-15 5 11-15,-14 10-1 16,-16 21-9-16,-14 23 0 15,-10 25-17-15,-3 24-69 16,1 23-80-16,6 19-159 16,10 8-556-16,14 18 0 15,11 1 0-15</inkml:trace>
  <inkml:trace contextRef="#ctx0" brushRef="#br0" timeOffset="-82836.74">11046 14408 3150 0,'6'-3'7'16,"4"-5"23"-16,4-3 13 15,7-5 5-15,1 4 4 16,2-6 1-16,5-2 3 16,3 2 0-16,4-4-1 15,6-6-7-15,2 2-34 16,7-5-68-16,-3 2-93 16,0 0-70-16,-3 1-76 15,21 2-287-15,-37 13 0 16,-12 3 0-1,-3 8 0-15</inkml:trace>
  <inkml:trace contextRef="#ctx0" brushRef="#br0" timeOffset="-82505.1">11044 14730 3057 0,'0'0'-1'0,"3"0"12"16,5-3 3-16,8-1 0 15,10-6-5-15,10-3-29 16,8-6-50-16,7-5-48 16,0-2-51-16,-1-3-81 15,-6-1-245-15,-6 9 0 16,-9 6 0-16,-8 7 0 16</inkml:trace>
  <inkml:trace contextRef="#ctx0" brushRef="#br0" timeOffset="-82124.78">11035 15075 2022 0,'15'-13'26'0,"6"-5"18"15,11-3-2-15,4-4-6 16,0 1-28-16,4 0-44 16,3-1-74-16,8-2-296 15,-14 6 0-15,-6 5 0 16,-7 5 0-16</inkml:trace>
  <inkml:trace contextRef="#ctx0" brushRef="#br0" timeOffset="-81850.82">10976 15357 3270 0,'-3'1'0'16,"2"3"16"-16,1-1 10 16,7-3-6-16,13 3-12 15,6-9-47 1,11-5-66-16,4-4-73 16,3-7-88-16,16-6-284 15,-20 3 0-15,-8 5 0 16,-9 5 0-16</inkml:trace>
  <inkml:trace contextRef="#ctx0" brushRef="#br0" timeOffset="-81557.3">10979 15605 3294 0,'5'0'-14'15,"11"0"6"-15,12-6 0 16,9-8-7-16,4-2-28 16,7-4-29-16,-4-7-40 15,1 2-92-15,14-4-359 16,-24 8 0-1,-9 4 0-15,-6 5 0 16</inkml:trace>
  <inkml:trace contextRef="#ctx0" brushRef="#br0" timeOffset="-80494.6">11946 15224 2235 0,'-14'20'145'0,"-8"11"30"15,-1 12 26-15,0 11 27 16,7-1 29-16,5 2 32 16,8 5 15-1,5-3 16-15,7-1 8 16,10-8-94-16,11-6-21 15,11-5-27-15,9-15-33 16,8-13-29-16,4-7-39 16,3-16-38-16,-5-11-18 15,-6-13-18-15,-6-6-11 16,-8-11-17-16,-12-6-45 16,-7-4-33-16,-10-3-40 15,-7-6-28-15,-8 4 4 16,-15 1 4-1,-12 5 5-15,-13 10 8 16,-14 17 12-16,-7 12 10 16,-3 13 19-16,-1 20 31 15,0 23 35-15,3 21-54 16,13 20-240-16,2 26-393 16,10 12 0-16,12 5 0 15,7-4 0-15</inkml:trace>
  <inkml:trace contextRef="#ctx0" brushRef="#br0" timeOffset="-46354.77">13855 12089 268 0,'0'-5'21'0,"0"1"12"16,2-1 9-16,-2 1 8 15,0 0 16-15,1 3 24 16,-1 0 28-16,2 0 24 16,-2 1 16-1,1-3 11-15,-1 3 15 16,0 0 13-16,0 0 14 15,0-2 6-15,0 1 0 16,0 1-12-16,0-1-21 16,0-2-20-16,-3 3-11 15,-3-1-12-15,-2-2-20 16,-5 3-8-16,-3 3-7 16,1-1-3-16,-6 4-4 15,-2 12 13-15,5 6 11 16,-3 5 8-16,3 10 5 15,1 1-5 1,7 3-10-16,4 1-15 16,5-5-15-16,6-3-14 15,6-5-9-15,3-7-29 16,2-8-14-16,6-7-10 16,5-4-10-16,-4-6-2 15,1-6-1-15,-3-5 0 16,-8-3 0-1,-7-1-5-15,-5-4-5 16,-4 0-4-16,-4 3-18 16,-6 2-20-16,-3 2-30 15,-2 8-24-15,-6 3-40 16,0 8-92-16,3 3-126 16,7 5-384-16,-5 9 0 15,8-1 0-15,5-4 0 16</inkml:trace>
  <inkml:trace contextRef="#ctx0" brushRef="#br0" timeOffset="-45866.69">13561 11948 2707 0,'-13'32'97'0,"-5"20"19"15,5 13 11-15,1 14 6 16,17-4-1-1,8-1 2-15,9-7-2 16,7-9 0-16,10-11-2 16,6-12-67-16,10-13-38 15,2-12-16-15,4-11-10 16,3-14-3-16,0-11 5 16,0-14 0-16,-7-7 8 15,-13-10 1-15,-11-4 5 16,-20-6 11-16,-13-3-1 15,-13-1-2 1,-16 4-6-16,-13 8-10 16,-12 12-10-16,-16 15-7 15,-11 19-21-15,-3 21-44 16,-4 26-105-16,7 19-167 16,7 0-337-16,13 37 0 15,13 9 0-15</inkml:trace>
  <inkml:trace contextRef="#ctx0" brushRef="#br0" timeOffset="-43679.94">13578 12664 642 0,'-5'-3'-4'0,"-1"-1"9"15,-2-2 19-15,0 2 20 16,0-4 6-16,-1 2 17 16,-5 1 22-16,-1-1 18 15,-6 1 9-15,-7 1 9 16,-10-1 14-1,-8 3 4-15,-11 0-13 16,-12 2-18-16,-12 9-5 16,-10 3-16-16,-10 11-4 15,-7 10 27-15,0 12 38 16,1 7 24-16,8 15 14 16,16 13 10-16,17 14 12 15,22 7 6-15,24 11 4 16,27-2-3-16,23-6-15 15,30-14-37-15,29-10-29 16,25-18-11 0,22-18-17-16,24-22-19 15,18-16-18-15,18-18-5 16,6-21-5-16,17-20 6 16,1-11-7-16,-10-13-15 15,-12-8-32-15,-19-1-32 16,-24 0-23-16,-32-2-27 15,-28-2-24-15,-29-2-23 16,-32 1-25-16,-31 2-36 16,-33 2-38-1,-32 6-18-15,-35 11 8 16,-35 8 14-16,-43 15 20 16,-25 18 29-16,-26 17 23 15,-10 17 21-15,-6 24 26 16,16 25 20-16,24 24-20 15,25 25-84-15,52 18-319 16,30 22 0-16,41 7 0 16,33 4 0-16</inkml:trace>
  <inkml:trace contextRef="#ctx0" brushRef="#br0" timeOffset="-37999.63">19370 13324 3213 0,'0'-5'59'0,"0"1"21"15,0-1 6-15,0-1 5 16,5 2 11-16,-2 0 16 16,1-1 23-16,-2 0 21 15,1 1 28-15,-2 1 0 16,-1 0-16-16,0 2 1 16,-1 1 21-16,-4 7 21 15,1 3-4-15,-5 8 32 16,1 0-1-16,5 1 16 15,2-9-28-15,10-4-19 16,21-14-100 0,22-15-114-16,26-12-112 15,24-16-171-15,21-16-313 16,-7-6-546-16,-9-1 0 16,-6 2 0-16,-12 3 0 15</inkml:trace>
  <inkml:trace contextRef="#ctx0" brushRef="#br0" timeOffset="-36305.98">19051 14068 540 0,'0'-4'37'16,"0"2"13"-16,0 0 12 15,0 0 12-15,0-1 15 16,2 1 22-16,-2-1 25 16,1 2 25-16,-1 1 40 15,3 0 25-15,-3 0 18 16,0 0 9-16,0 0 4 15,0 0 6-15,-3 1-4 16,-1 8-15-16,-9 4-11 16,2 4-15-1,-5 2-31-15,2-3-44 16,7-3-15-16,14-6-7 16,13-7-10-16,24-14-36 15,21-11-59-15,15-11-59 16,13-8-83-16,2-8-148 15,31-2-525-15,-51 12 0 16,-7 4 0-16,-9 8 0 16</inkml:trace>
  <inkml:trace contextRef="#ctx0" brushRef="#br0" timeOffset="-34491.41">18925 14351 1266 0,'0'0'58'0,"0"0"31"15,0 0 20-15,0 0 9 16,0 0 14-16,0 0 19 15,0 0 25-15,0 0 31 16,0 0 33-16,0 0 5 16,0 0-4-16,0 0 4 15,0 0 4 1,0 0 10-16,0 0 4 16,-3 4-10-16,-5-1-19 15,-4 2-28-15,2 1-39 16,-1 2-24-16,8-3-28 15,0-4-18-15,16-1-17 16,14-1-17-16,17-6-28 16,20-9-33-16,18-6-71 15,10-9-154-15,8-7-259 16,-6 3-451 0,-2 1 0-16,2 0 0 15,-13 3 0-15</inkml:trace>
  <inkml:trace contextRef="#ctx0" brushRef="#br0" timeOffset="-32168.23">18098 15029 2979 0,'0'-4'83'0,"-3"4"39"16,3-2 34-16,0-2 17 15,-3 4 26-15,0 0 32 16,-10 4 24-16,-2 9 19 16,-3 1 10-16,-3 5-23 15,3 2-36 1,11 0-29-16,0-9-12 16,4-2 42-16,16-4 4 15,21-11-18-15,30-17-100 16,31-21-84-16,36-15-37 15,26-19-179-15,25-11-362 16,-17 3-586-16,-16 5 0 16,-28 7 0-16,-31 9 0 15</inkml:trace>
  <inkml:trace contextRef="#ctx0" brushRef="#br0" timeOffset="-28116.13">20436 15689 3634 0,'-3'4'11'15,"-5"-3"44"-15,4 4 51 16,1 1 22-16,-5-1 29 16,5 4 25-16,0 2 23 15,-4-1 21-15,-7 1 23 16,8-2 32-16,-1-4 33 15,4-1-38-15,1 3-17 16,4-5-32 0,8-2-43-16,17-7-111 15,26-6-102-15,33-10-211 16,116-16-1019-16,-66-8 0 16,11-8 0-16,0-6 0 15</inkml:trace>
  <inkml:trace contextRef="#ctx0" brushRef="#br0" timeOffset="-21762.5">19996 7126 1567 0,'-1'0'64'0,"1"1"26"0,0 1 22 16,0 0 29-1,0-2 33-15,1 2 30 16,2-2 28-16,0 0 26 15,4 0 32-15,0-2 8 16,6 2-6-16,1 0-8 16,6-2-9-16,0 2-29 15,3 0-30-15,1-2-28 16,-1 6-31-16,-4 2-22 16,-3 8-29-16,-9 5-40 15,-4 12-27-15,-3 5-18 16,-6 5-10-1,-6 0-24-15,-4 4-44 16,-3-5-94-16,1-5-72 16,5-4-127-16,1-8-152 15,4-9-332-15,2-3 0 16,1-4 0-16</inkml:trace>
  <inkml:trace contextRef="#ctx0" brushRef="#br0" timeOffset="-21552.95">19890 7375 3593 0,'3'-3'102'0,"8"-1"38"16,13 0 2-16,14-3-1 15,11 3-7-15,11 0-47 16,6-2-68-16,-6 0-119 15,3-5-187-15,-18-14-507 16,-8 15 0-16,-12 2 0 16,-13 0 0-16</inkml:trace>
  <inkml:trace contextRef="#ctx0" brushRef="#br0" timeOffset="-21085.43">19924 6931 2813 0,'-20'14'124'0,"-7"14"48"15,-3 19 42-15,-3 18 21 16,17 12 11-16,8 8 5 15,7 3 0-15,13-6 0 16,9-7 0-16,7-11-77 16,9-13-47-1,11-10-58-15,6-16-44 16,7-13-21-16,6-12-13 16,2-12-4-16,2-13 0 15,1-13 2-15,-7-6 1 16,-10-13 0-16,-9-9-4 15,-18-9 5-15,-17-11-7 16,-10-6-12-16,-14 2-14 16,-21 9 0-16,-9 11-5 15,-15 23-8-15,-20 22-23 16,-6 21-41 0,-8 22-87-16,-2 26-181 15,-6 8-432-15,8 37 0 16,11 10 0-16,20 8 0 15</inkml:trace>
  <inkml:trace contextRef="#ctx0" brushRef="#br0" timeOffset="-17180.29">17296 8582 1244 0,'-4'-3'-5'15,"-7"-1"23"-15,2 0 26 16,-2-2 14-16,4 5 3 16,3-5 4-16,1 2 2 15,0 0 8-15,-2 0 14 16,2-2 31-16,-3 3-2 15,-1 1-22-15,-6-4-8 16,1 3-3-16,-4 1 12 16,-1-1 7-16,-2 0 14 15,-5 0 3-15,0 0-8 16,-6 3-14 0,-4 0-4-16,-2 0 5 15,-5 0-11-15,-2 10 4 16,-5 5 9-16,-6 8 21 15,-2 10 29-15,-1 13 19 16,0 18 10-16,2 17 8 16,9 16 2-16,6 23-4 15,15 5-5-15,16 5-17 16,23-4-22-16,26-9-29 16,25-14-40-16,19-18-34 15,23-18-13-15,9-17-12 16,13-15-6-1,8-21 2-15,14-8 3 16,2-16 2-16,10-15 1 16,-5-12 1-16,-6-13-3 15,-7-13 4-15,-10-7-5 16,-18-3 5-16,-22-8-3 16,-23-1-6-16,-25-4-6 15,-23-3-15-15,-14-3-16 16,-17-4-12-16,-16-4-7 15,-20-2-7 1,-19-2 0-16,-21 4-4 16,-22 13-7-16,-15 12-1 15,-18 19 7-15,-10 19 14 16,-8 19 12-16,0 18 10 16,2 22 6-16,9 24-1 15,6 28-3-15,21 29-56 16,16 27-106-16,24 20-246 15,22 21-408-15,29 7 0 16,20-7 0-16</inkml:trace>
  <inkml:trace contextRef="#ctx0" brushRef="#br0" timeOffset="15769.42">19604 8216 1961 0,'-10'0'46'16,"-6"0"35"-16,-1 0 14 15,-4-1 4-15,3 1 9 16,2 1 15-16,-4-1 13 15,-5 7 12-15,-2-2 6 16,-2 4-17-16,-6 2-18 16,2 0-27-16,2 1-3 15,4-1 4 1,4-2-4-16,9-2-9 0,5-2-9 16,6-2-7-1,6-2 2-15,10-1-2 16,6 0-6-16,11-1-5 15,6 1-7-15,8 0-11 16,-4 1 1-16,0 4 13 16,-3 9 23-16,-3 6 5 15,-2 7-1-15,-7 7 32 16,-8 3 6-16,-7 1 3 16,-7-1 4-16,-9-3 20 15,-14-8 11-15,-7-4-4 16,-7-3-10-16,-10-13-5 15,-4-1-3 1,1-5-25-16,4-9-23 16,9-3-34-16,8-2-54 15,10 0-77-15,8-4-107 16,5-2-134-16,14-2-194 16,7-13-448-16,6 10 0 15,14-5 0-15,5-1 0 16</inkml:trace>
  <inkml:trace contextRef="#ctx0" brushRef="#br0" timeOffset="16051.59">19819 8144 3418 0,'0'0'46'15,"0"0"66"-15,0 8 63 16,-2 8 34-16,4 10 31 15,-7 12 17-15,4 13 14 16,-5 5 21-16,-2-1-7 16,-2 2-33-16,4-4-52 15,-4-6-115-15,0-8-155 16,6-3-136-16,1-12-180 16,1-10-162-16,-1-12-378 15,-6 2 0 1,-3-6 0-16,-6-4 0 15</inkml:trace>
  <inkml:trace contextRef="#ctx0" brushRef="#br0" timeOffset="16339.46">19578 8564 3102 0,'0'-13'79'0,"2"-1"62"16,5-8 50-16,10 0 22 16,10-2 17-16,10 6 5 15,10 4 13-15,4 6 23 16,2 4 19-16,-2 8-22 15,-7 8 6-15,-7 7-79 16,-8 4-46 0,-11 2-29-16,-7 0-15 15,-8-4-14-15,-2-4-23 16,-2-6-41-16,-2-4-30 16,-5-6-25-16,0-8-41 15,0-5 24-15,1-12-3 16,4-5 11-16,5-7 0 15,10-2-11-15,-2 1-50 16,7 3-114 0,9 8-180-16,19-6-664 15,-29 17 0-15,-1 6 0 16</inkml:trace>
  <inkml:trace contextRef="#ctx0" brushRef="#br0" timeOffset="16676.69">20099 8433 3927 0,'0'4'135'0,"1"-1"47"16,7 1 19-16,5 0 2 15,11-2 1-15,6-2-13 16,3-3-24-16,1-4-18 16,-1-4-29-16,-8-4-83 15,-6-6-105 1,-5-3-74-16,-7 1-35 15,-7-2 2-15,-7 7 13 16,-7 5 48-16,-8 10 71 16,-5 12 63-16,-4 14 64 15,-3 15 47-15,6 8 40 16,5 9 30-16,11-1-1 16,7-2-52-16,6-10-111 15,15-9-218-15,65-22-908 16,-44-7 0-16,8-12 0 15,9-12 0 1</inkml:trace>
  <inkml:trace contextRef="#ctx0" brushRef="#br0" timeOffset="17020.35">20505 8381 4095 0,'-17'2'170'0,"-5"11"58"16,-5 7 76-16,-8 11 44 15,8 5 0-15,10 6-24 16,9-3-43-16,3-8-55 16,17-11-58-16,6-9-137 15,5-11-117-15,2-8-71 16,4-13-79 0,-8-5-39-16,-4-8 17 15,-7-2 52-15,-5 1 77 16,-3 6 98-16,1 1 102 15,-3 10 83-15,0 10 70 16,0 7 31-16,2 12 14 16,0 10 0-16,1 2-78 15,0 6-121-15,3 2-118 16,1-3-184-16,11-7-260 16,-6-18-683-16,3 4 0 15,-6-7 0 1,1-6 0-16</inkml:trace>
  <inkml:trace contextRef="#ctx0" brushRef="#br0" timeOffset="17583.65">20660 8391 4116 0,'0'12'88'15,"0"6"40"-15,-6 7 34 16,6 8 29-16,-3 0 12 15,-3 2 20 1,0-3-4-16,3-5 2 0,-3-7-26 16,5-7-65-1,-1-6-90-15,4-3-61 16,5-11-60-16,5-4-52 16,4-7-14-16,7-9-19 15,6-4 9-15,0 0 6 16,-6 7 43-16,-3 6 48 15,-6 8 53-15,-7 6 34 16,-4 8 28-16,-1 6 22 16,0 4 4-16,-6 4 5 15,-2 0-6-15,0-1-3 16,-3-3-18-16,0-7-25 16,3-6-27-1,5 2-14-15,4-7-7 16,7-9 2-16,5-6-3 15,5-5-1-15,7-4 0 16,3-1 3-16,1 3 21 16,-6 2 34-16,-3 7 34 15,-5 7 28-15,-10 4 82 16,-2 4 49-16,-4 12 28 16,-2 4 4-16,-4 7 16 15,-4 5-8-15,-3 3-70 16,2-5-182-1,3 0-134-15,4-6-221 16,29-11-1047-16,-18-2 0 16,-1-3 0-16,2-5 0 15</inkml:trace>
  <inkml:trace contextRef="#ctx0" brushRef="#br0" timeOffset="17789.32">21177 8416 4966 0,'-4'5'140'0,"-3"5"76"16,-5 5 16-1,-5 7-9-15,7 3-81 16,-7 1-73-16,7-2-123 16,6-3-154-16,4-13-195 15,0-18-661-15,0 6 0 16,2-5 0-16,-2-12 0 15</inkml:trace>
  <inkml:trace contextRef="#ctx0" brushRef="#br0" timeOffset="18192.75">21146 8369 2848 0,'2'-13'73'0,"1"-4"-23"16,1 0-93-16,2-5-136 16,5 5-370-16,-2 10 0 15,1 4 0-15,-7 6 1996 16,3 4-1523-16,-6 8 115 15,7-1 77-15,-3 2 94 16,5 0 7 0,-1 6 35-16,-5 2 60 15,-3 1 125-15,1 0 148 16,-1 1 25-16,0 1-128 16,-1-8-136-16,1 0-120 15,0-4-120-15,-5-7-105 16,3-5-57-16,1-3-44 15,1-8-42-15,5-8-32 16,5-2-13-16,10-7-2 16,4-3 20-1,7 3 41-15,2 7 33 16,-6 2 43-16,-5 9 20 16,-4 2 16-16,-11 8 20 15,-4 9 16-15,-1 3 6 16,-7 4-37-16,1 6-97 15,2-3-167-15,8-6-208 16,2-4-66-16,8-5 0 16</inkml:trace>
  <inkml:trace contextRef="#ctx0" brushRef="#br0" timeOffset="18626.01">21636 8387 4756 0,'-22'6'133'16,"-2"5"125"-16,-3 6 70 15,3 3 3-15,15 4-40 16,9 4-48-16,8-6-73 16,9 0-62-16,3-5-44 15,0-7-90-15,2-6-71 16,-5-7-125-1,-4-9-69-15,-7-4 2 0,-3-9 52 16,1 0 64 0,-1-9 84-16,-2 2 88 15,4 0 65-15,-1 5 42 16,3 11 24-16,0 7 41 16,-3 9 21-16,1 19 17 15,-2 12 0-15,-2 14 19 16,-2 13 13-16,-7 10-4 15,-7 0-16-15,-8 1-16 16,-4-4-21-16,-6-4-83 16,-5-6-166-1,1-5-121-15,4-8-180 16,19-17-1061-16,-13-13 0 16,8-11 0-16,4-12 0 15</inkml:trace>
  <inkml:trace contextRef="#ctx0" brushRef="#br0" timeOffset="19018.28">21155 8022 5692 0,'-1'0'123'15,"1"0"-30"-15,-3 1-98 16,3 3-194-16,57-3-941 16,-44 7 0-1,0-3 0-15,1-2 0 16</inkml:trace>
  <inkml:trace contextRef="#ctx0" brushRef="#br0" timeOffset="21132.61">23000 2697 1176 0,'-4'-1'40'0,"-6"1"9"16,0 0 7-16,-2 0 4 15,2 0 2-15,-4 0 5 16,-5 4 15-16,1 2 35 16,-8 4 52-1,2 10 29-15,-5 10-2 0,2 10 18 16,0 10 12-1,11 13 18-15,5 6 8 16,14 3-8-16,12-4-12 16,15-5-38-16,10-13-54 15,14-10-62-15,12-15-42 16,5-16-28-16,5-10-25 16,-3-13-23-16,-3-12-9 15,-12-13 5-15,-13-7 4 16,-17-11 13-16,-14-7 7 15,-17-7 16-15,-14 1 16 16,-14-2 6-16,-13 9-31 16,-6 11 9-1,-10 12-7-15,-6 15-27 16,7 15-128-16,6 8-161 16,3 14-347-16,4 19 0 15,16 13 0-15</inkml:trace>
  <inkml:trace contextRef="#ctx0" brushRef="#br0" timeOffset="22224.5">22879 3266 3258 0,'-2'0'34'15,"-3"5"16"-15,-11 2 10 16,-3 8 9-16,-4 2 6 16,-10 11 5-16,-2 6 7 15,8-1 8-15,1-4 3 16,5-4-23-16,9-4-41 16,7-10-43-1,5 1-19-15,13-6-32 16,9-2-21-16,15-3-19 15,8-2-29-15,14-4-20 16,7-2-2-16,4-3 9 16,4 3 35-16,6-3 64 15,6 2 47-15,13-2 26 16,7 0 17-16,2 2 6 16,-9 0-3-16,-10-1-15 15,-21 4-12-15,-19 2-12 16,-23 3-16-16,-16 0-19 15,-10-3-36 1,-13 2 17-16,-17-3 43 16,0-2 41-16,-11-2 49 15,-8-4 41-15,6-4 12 16,3-2 16-16,3-2 8 16,7-2-21-16,8-3-6 15,5 1-25-15,7-1-68 16,7 0-48-16,1 1-44 15,2 4-45-15,2 4-81 16,-2 1-180-16,-6-6-380 16,-8 15 0-16,-4 2 0 15,-11 2 0-15</inkml:trace>
  <inkml:trace contextRef="#ctx0" brushRef="#br0" timeOffset="22782.13">22590 3868 3968 0,'-25'0'-14'0,"-10"-1"17"16,-9 1 2-1,-3 0 1-15,11 5-2 16,12-1-9-16,10-1-16 16,10 2-7-16,8 1 1 15,13 0 37-15,9 3-21 16,9 7-13-16,3 1-5 15,5 10 18-15,-9 2 8 16,-10 4 27-16,-7-5 24 16,-11-2 16-16,-9-2 0 15,-14-7-19-15,-5-6-66 16,-4-6-118 0,-3-9-211-16,4-8-361 15,11-8 0-15,10-9 0 16,8-3 0-16</inkml:trace>
  <inkml:trace contextRef="#ctx0" brushRef="#br0" timeOffset="23335.3">22788 3916 3676 0,'13'0'15'0,"6"0"15"15,5 0 0-15,4-7-12 16,-11 0-26-1,0-3-41-15,-10-5-22 16,-2-1 2-16,-13 2-1 16,-5 5 20-16,-9 2 24 15,-1 7 11-15,-6 7 22 16,7 4 27-16,8 6 36 16,8 3 43-16,3 3 12 15,12-2-23-15,5-4-44 16,9-6-82-16,0-6-80 15,5-5-31-15,0-5-3 16,-6-1 24-16,-4 1 44 16,-7 1 43-16,2 1 46 15,0 3 37 1,-6 1 65-16,8 7 64 16,-1 4 43-16,-1 0 7 15,-7 6-35-15,3-5-66 16,-3-2-89-16,-3-4-82 15,0-6-50-15,2 0-11 16,-1-3-14-16,5-7-3 16,-1 0 15-16,5-4 29 15,1-1 66-15,1 3 58 16,-3 4 76 0,1 3 46-16,1 3 18 15,-3 3 3-15,-1 4-5 16,-1 4-34-16,-1-1-87 15,-2 6-155-15,13-5-292 16,-4-3-544-16,7-5 0 16,3-9 0-16,4-7 0 15</inkml:trace>
  <inkml:trace contextRef="#ctx0" brushRef="#br0" timeOffset="23565.45">23318 3804 4849 0,'-6'0'2'16,"0"4"18"-16,3 9 21 0,-3 7 23 16,13 6 8-1,1 13 7-15,0 6 3 16,-4-3 0-16,2-1-3 16,-6-4-29-16,-3-6-45 15,-3-6-95-15,-1-6-111 16,0-10-219-16,1-24-522 15,2 6 0-15,6-7 0 16,10-8 0-16</inkml:trace>
  <inkml:trace contextRef="#ctx0" brushRef="#br0" timeOffset="24022.18">23428 3959 4353 0,'0'4'129'0,"0"4"33"0,0 5 18 16,0 2 14-1,4-1 10-15,6 3-6 16,6-4-10-16,2-8-12 16,6-1-17-16,-4-9-80 15,-5-5-107-15,-7-5-83 16,-3-3-91-16,-9-5-75 16,1 3-131-16,-3-5-131 15,0 0-74-15,0 10-155 16,1 6 950-16,4 2-686 15,2 6 102-15,4 8 122 16,4-1 142-16,3 1 145 16,4 5 140-16,2 7 169 15,1 3 169 1,0 3 98-16,-4 3 0 16,0 0-46-16,-4-2-49 15,-5-1-76-15,-4-7-95 16,-1-5-102-16,-1-6-100 15,0-2-58-15,0-5-44 16,0-8-21-16,0-6-17 16,0-4-18-16,3-6-42 15,1-5-77-15,5-3-108 16,7-1-108 0,19-9-209-16,-9 8-181 15,1 3 0-15,-6 5 0 16,-3 5 0-16</inkml:trace>
  <inkml:trace contextRef="#ctx0" brushRef="#br0" timeOffset="24940.13">22615 2188 3658 0,'0'0'99'0,"0"0"34"15,0 0 12-15,0 0 26 16,0 7 31-16,0 6 9 16,0 11 3-16,0 7-2 15,0 6-2-15,-3 2-71 16,3-4-174-16,-3-5-190 15,6-12-274-15,0-4-428 16,-3-9 0-16,3-10 0 16</inkml:trace>
  <inkml:trace contextRef="#ctx0" brushRef="#br0" timeOffset="25138.97">22652 2025 4516 0,'-3'-6'3'0,"-1"1"-27"15,1-1-95-15,3 1-182 16,5-4-514-16,1 11 0 16,9 2 0-16</inkml:trace>
  <inkml:trace contextRef="#ctx0" brushRef="#br0" timeOffset="25458.25">22848 2193 3931 0,'-14'20'81'15,"0"7"40"-15,-1 8 15 16,4 3 0-16,8-5-1 15,13-8-4-15,1-5-4 16,9-2-1-16,7-13-4 16,8-5-22-16,-7-8-59 15,-1-7-36 1,-9-10-13-16,-12 3-4 16,-6-9 0-16,-9 4 1 15,-7 1 2-15,-5 1-4 16,0 6-23-16,-6 9-65 15,4 1-112-15,9 7-187 16,7-11-475-16,7 14 0 16,12 1 0-16,9-5 0 15</inkml:trace>
  <inkml:trace contextRef="#ctx0" brushRef="#br0" timeOffset="25689.61">23211 2074 4066 0,'0'0'52'0,"0"1"46"15,-1 13 24-15,-7 13 6 16,4 10 1-16,-2 10-1 16,-2 9-19-16,7-8-51 15,-1-5-75-15,2-9-132 16,0-9-174-16,2-17-557 15,-1-1 0-15,-2-9 0 16,1-7 0-16</inkml:trace>
  <inkml:trace contextRef="#ctx0" brushRef="#br0" timeOffset="25883.43">23050 2089 4799 0,'3'-4'15'16,"6"4"7"-16,13-3-3 16,13 0-66-16,11-1-134 15,22-5-285-15,-4 0-366 16,-4-4 0 0,-9 1 0-16,-8 1 0 15</inkml:trace>
  <inkml:trace contextRef="#ctx0" brushRef="#br0" timeOffset="26740.18">22563 2035 2550 0,'4'0'116'0,"0"0"9"0,4 0 7 15,3 0 18 1,-1 4 24-16,2 4 29 16,-6 7 28-16,2 8 19 15,-7 6 15-15,1 9-62 16,-5 5-39-16,-2 0-10 15,2-2-6-15,-3 0-23 16,3-8-53-16,-1-4-103 16,1-5-130-16,1-9-195 15,2-8-546-15,0-3 0 16,0-7 0-16,2-1 0 16</inkml:trace>
  <inkml:trace contextRef="#ctx0" brushRef="#br0" timeOffset="26990.28">22576 2023 3220 0,'0'-2'18'16,"0"-1"9"-16,9-1 10 15,9-2 1-15,8 1-15 16,7-7-33-16,8 4-75 16,-4-3-105-16,0-3-425 15,-13 9 0 1,-13 0 0-16,-8 8 0 16</inkml:trace>
  <inkml:trace contextRef="#ctx0" brushRef="#br0" timeOffset="27238.93">22406 2586 3014 0,'2'2'97'0,"8"-2"38"15,8 0 8 1,8-3 2-16,4-1-7 16,12-6-49-16,-1-1-77 15,-1-3-170-15,-3-25-565 16,-6 24 0-16,-8 5 0 16</inkml:trace>
  <inkml:trace contextRef="#ctx0" brushRef="#br0" timeOffset="29048.21">23679 3084 1271 0,'-3'0'-1'0,"3"0"15"15,0 0 15-15,0 0 9 16,0 1 10-16,6 3 9 16,0-2 17-16,4 3 19 15,6-1 10 1,6 0 21-16,9 1-13 0,5-2-13 15,8-1-11 1,8-1-7-16,13-1 0 16,11 0 49-16,9-1-5 15,19 1-17-15,6-2-8 16,7 2-6-16,-6 0-17 16,-5-2-33-16,-19 2-59 15,-14 0-85-15,-18 0-127 16,-15 4-298-16,-17 0 0 15,-11-1 0-15,-6 1 0 16</inkml:trace>
  <inkml:trace contextRef="#ctx0" brushRef="#br0" timeOffset="29400.91">24131 3314 3266 0,'6'0'-59'0,"9"0"22"16,12 0-1-1,12 0 5-15,15 1 12 16,14-2 23-16,9 1 20 16,7 0 12-16,2 0 5 15,1 1 93-15,-5 0-46 16,-9-1-59-16,-4 2-81 16,-7-2-139-16,-14-8-441 15,-6 6 0-15,-10 0 0 16,-8-5 0-16</inkml:trace>
  <inkml:trace contextRef="#ctx0" brushRef="#br0" timeOffset="29788.48">24935 3006 3258 0,'6'0'-73'16,"7"4"23"-16,10 5 15 15,8 5 11-15,4 7 4 16,9 7 5-16,-5 6 1 15,-5 3 2-15,-6 1 10 16,-12 4 93-16,-10-4-11 16,-5-1-16-16,-8 0-11 15,-9-7-16-15,-4-2-41 16,-1-7-119-16,7-10-519 16,-13 1 0-16,1-3 0 15,1-7 0 1</inkml:trace>
  <inkml:trace contextRef="#ctx0" brushRef="#br0" timeOffset="30298.28">23750 2906 3009 0,'0'0'13'0,"0"0"31"16,0 9 8-16,0 11 4 15,-6 16 2-15,-2 6-1 16,-6 13 4-16,0-2 1 15,-2-5-1 1,3-3 12-16,10-9-35 16,2-7-36-16,8-4-6 15,14-7-3-15,14-5 1 16,9-3 5-16,14-5-3 16,9-2-3-16,3-2-18 15,0-1-51-15,4 0-131 16,-3-19-442-16,-4 17 0 15,-9-4 0-15,-8 0 0 16</inkml:trace>
  <inkml:trace contextRef="#ctx0" brushRef="#br0" timeOffset="31347.34">25407 2621 3576 0,'0'-2'82'0,"0"-1"18"16,0 3 2-16,0-1-5 16,0 1 16-16,0 1 37 15,0 8 38-15,-1 8 22 16,-4 10 10-16,-1 10-21 15,-2 10-52-15,-3-2-14 16,5-3 0-16,1-9 1 16,3-9-49-16,2-12-83 15,0-6-81-15,2-9-70 16,3-13-31 0,2-14-11-16,5-8-1 15,-1-6 7-15,4-9 9 16,1 4 12-16,1 2 46 15,-1-2 47-15,7 7 45 16,-3 5 45-16,2 7 24 16,2 7 7-16,0 10 2 15,-1 6 4-15,-2 5 16 16,-2 8 11-16,-2 10 1 16,-5 12 8-16,-3 9 1 15,-4 11 4-15,-4 1-9 16,-1 0-34-1,0-1-63-15,0-6-92 16,0-7-163-16,0-12-241 16,-9-2-323-16,-9-9 0 15,-6-6 0-15,-9-6 0 16</inkml:trace>
  <inkml:trace contextRef="#ctx0" brushRef="#br0" timeOffset="31519.21">25469 2821 3846 0,'8'-8'50'0,"8"0"36"16,6-1 11-16,9-3-18 16,6-1-69-16,3 2-106 15,1-1-200-15,-6-21-459 16,-9 23 0-16,-8-1 0 16,-9 1 0-1</inkml:trace>
  <inkml:trace contextRef="#ctx0" brushRef="#br0" timeOffset="31896.07">25845 2627 3284 0,'0'0'101'0,"0"4"58"16,-1 7 29-16,1 6 12 15,0 4 8-15,0 5 2 16,0 0 0-1,4-3 3-15,2-7 1 16,2-7-60-16,4-5-53 16,4-4-60-16,-2-7-27 15,2 1-15-15,-5-5-1 16,-2 6 8-16,-5 0-5 16,-2 3 1-16,1 2 7 15,0 2 7-15,3-2 10 16,6 0 3-16,3 2-5 15,2-2-1-15,2-2-13 16,2-2-20-16,-4-6 4 16,1-1-13-16,-6-5-25 15,-3 1-39 1,-6-2-88-16,0 1-106 16,3-1-163-16,0-16-438 15,4 16 0-15,4 1 0 16</inkml:trace>
  <inkml:trace contextRef="#ctx0" brushRef="#br0" timeOffset="32188.02">26384 2410 3866 0,'-12'0'88'15,"-8"3"43"-15,0 3 17 16,1 0-1-16,6 7 4 15,8 6 2-15,5 5-1 16,6 4-3 0,6 3-1-16,2 0-22 15,2 1-59-15,-2 3-33 16,1-2-13-16,-9 1 2 16,-3-3 6-16,-3 2-4 15,-2-8-16-15,-5-3-31 16,-2-4-99-16,-2-4-159 15,-2-10-728-15,-4-1 0 16,5-3 0-16,2-3 0 16</inkml:trace>
  <inkml:trace contextRef="#ctx0" brushRef="#br0" timeOffset="34704.17">25637 3329 3865 0,'-21'20'66'0,"-7"8"66"15,-1 11 28 1,-4 7 7-16,14-2 6 16,3-4 2-16,10-8-3 15,0-5-5-15,4-10-12 16,2-6-27-16,2-7-64 16,3-8-65-16,4-13-26 15,6-8-8-15,9-11-4 16,3-10-3-16,5-7 4 15,-2 2 6-15,2-2 9 16,-5 5 16-16,-5 10 9 16,-5 7 16-16,-5 12 4 15,-6 13 11-15,-2 3 28 16,1 17 21 0,-3 17 2-16,1 13 1 15,-2 14 2-15,-1 13 0 16,-3-1-41-16,2-10-92 15,-1-9-117-15,2-10-187 16,-5-20-695-16,-1-4 0 16,-8-10 0-16,-2-4 0 15</inkml:trace>
  <inkml:trace contextRef="#ctx0" brushRef="#br0" timeOffset="34879.41">25523 3551 5354 0,'6'-5'42'16,"7"0"6"0,7-2-17-16,12-1-77 15,11-2-166-15,12-1-312 16,-6 1-414-16,-1 2 0 16,-11-5 0-16,-6-1 0 15</inkml:trace>
  <inkml:trace contextRef="#ctx0" brushRef="#br0" timeOffset="35166.33">25949 3254 3457 0,'12'-2'-23'0,"9"0"8"15,2 2 6-15,1 8 3 16,-11 5 1-1,-5 12 0-15,-5 6 4 16,-9 5 17-16,-5 3 26 16,-4-3 74-16,-1 1 3 15,-2-2 2-15,1-2-2 16,8-4-8-16,3 0-26 16,6-4-47-16,3-6-39 15,14-4-106-15,2-5-150 16,23-12-502-16,-15 2 0 15,-5-1 0-15</inkml:trace>
  <inkml:trace contextRef="#ctx0" brushRef="#br0" timeOffset="35408.9">25857 3456 3950 0,'12'0'-30'0,"6"0"-1"15,11 0-25-15,10 0-117 16,11-6-218-16,-7 5-262 16,-2-2 0-16,-4-2 0 15,-9-3 0-15</inkml:trace>
  <inkml:trace contextRef="#ctx0" brushRef="#br0" timeOffset="35940.59">26137 3424 4300 0,'-6'7'32'0,"3"3"17"16,1 2 7-16,4 1 1 16,4-4-6-16,8-4-7 15,5-1-4-15,4-1 0 16,-2-3 1-16,6-3-9 15,-4 3-18-15,-4 0-6 16,-1 0 1 0,-3 0 6-16,-1 0 7 0,-5 3 10 15,1-3 9 1,-7 1 4-16,-3 2-3 16,3-3 2-16,-3 0-13 15,-3 0-20-15,6 0-12 16,-3 0-14-16,0 0-15 15,0-4-29-15,0-3-22 16,2 1-17-16,6-4 1 16,6 1 4-16,2-1 7 15,6 0 9-15,5 0 10 16,-1 1 11-16,-1 1 21 16,-2-4 28-16,0 0 8 15,-4-2 4 1,-7-3-15-16,-6-2-18 15,-1-5-22-15,-7 4-1 16,-4 1 3-16,-3 6 16 16,-4 4 29-16,-4 6 47 15,-1 6 52-15,-2 8 44 16,5 8 41-16,5 10 28 16,5 1 27-16,5 6-8 15,11-2-13-15,8-7-61 16,6-2-138-16,6-7-225 15,5-13-860-15,-3-1 0 16,-4-4 0 0,-8-4 0-16</inkml:trace>
  <inkml:trace contextRef="#ctx0" brushRef="#br0" timeOffset="37486.25">26824 3009 2007 0,'22'-1'38'0,"11"-2"43"15,12 0 43 1,8-6 2-16,-2 1-2 0,-1-6-5 15,-5-2-11 1,0-4-5-16,-9 0-4 0,0-7-1 16,-1 1-40-1,-6-4-39-15,-2-2-31 16,-3-2 10-16,-6-2 10 16,1-3 14-16,-6-2 12 15,-2 0 9-15,-3-1 4 16,0-3 9-16,-1 2 6 15,-1-2-3-15,0-1-3 16,-3 2-17-16,3 3-12 16,0 2-4-16,2 3-2 15,-4 5-1-15,1 6 0 16,-4 3-1 0,-1 7-1-16,3 5 2 15,-3 1-10-15,0 3 8 16,3 3 0-16,0-1-5 15,-1 1-6-15,8 2 3 16,1-1 0-16,3-1 2 16,3 3 5-16,7-3 10 15,-2 1 13-15,5 1 8 16,1-2 7-16,1 1 8 16,-5 0 5-16,-2 0-2 15,-5 1-1-15,-7 1-7 16,-2-3-22-16,-2 2-34 15,-4 1-39 1,-2 0-42-16,0 0-86 16,0 0-145-16,0-14-437 15,-5 12 0-15,-4-2 0 16,-3 0 0-16</inkml:trace>
  <inkml:trace contextRef="#ctx0" brushRef="#br0" timeOffset="38304.03">27480 1907 1665 0,'-2'0'9'0,"2"0"26"16,-1 0 24-16,1-1-1 15,0 1 9-15,3 0 10 16,4 0 16-16,6 0 16 15,9 0 9-15,14-2 12 16,14 0-8-16,14 0-1 16,16-3 6-16,13 1 16 15,13-4-4 1,11 1-7-16,10-1-18 0,4-6-23 16,4 3-38-16,1-1-75 15,-5-1-125 1,-8-3-165-16,-19 6-284 15,-19 1 0-15,-17 3 0 16,-21 2 0-16</inkml:trace>
  <inkml:trace contextRef="#ctx0" brushRef="#br0" timeOffset="38711.81">28070 2093 3208 0,'0'0'-122'16,"1"0"57"-16,10 0 43 16,13 0 12-16,15 3 1 15,20-3 8-15,24 0 24 16,13 0 25-16,18 0 22 16,8 0 118-1,9 0 14-15,0 0-59 0,6 3-46 16,-4 1-31-16,0 1-55 15,-8 1-83 1,-12 1-167-16,-11-4-464 16,-28 0 0-16,-23-1 0 15,-22 0 0-15</inkml:trace>
  <inkml:trace contextRef="#ctx0" brushRef="#br0" timeOffset="39071.44">28237 2291 1886 0,'43'0'3'15,"22"-1"45"-15,27 1 45 16,25-2 27-16,4 2 12 16,8-2 4-16,7-2 1 15,1 0-8-15,-2-2-29 16,-4 5-48-16,-6-5-153 15,-18-13-446-15,-20 12 0 16,-19-4 0-16</inkml:trace>
  <inkml:trace contextRef="#ctx0" brushRef="#br0" timeOffset="39460.62">28493 1683 2462 0,'77'5'109'16,"28"-1"28"-16,27 5 8 15,33 0 0 1,-20 2-3-16,1 1-24 15,0 5-41-15,-10-3-110 16,-13-1-170-16,-25-1-416 16,-23 3 0-16,-28-5 0 15,-26-1 0-15</inkml:trace>
  <inkml:trace contextRef="#ctx0" brushRef="#br0" timeOffset="39786.21">28416 2008 4002 0,'30'6'-8'15,"18"1"32"-15,21 0 43 16,22 0 20-16,5-3 7 16,11-4 3-16,3 0 2 15,4 0 1-15,5 2-18 16,3 0-19-16,-5 2-97 16,-5-1-132-1,-4 0-215-15,-18-27-444 0,-19 26 0 16,-14-1 0-1,-25 0 0-15</inkml:trace>
  <inkml:trace contextRef="#ctx0" brushRef="#br0" timeOffset="40121.57">28384 2254 4677 0,'34'5'-98'16,"20"-4"15"-1,22 5 14-15,18 0 13 16,3-3 4-16,9-3 2 15,4 2-2-15,5-4-9 16,7 2-29-16,2 0 46 16,-2 0-130-16,3-4-595 15,-23 3 0-15,-16-4 0 16,-20-4 0-16</inkml:trace>
  <inkml:trace contextRef="#ctx0" brushRef="#br0" timeOffset="40643.7">27587 1570 4966 0,'6'1'-50'16,"9"1"50"-16,13-2 42 15,22 2 13-15,22-2 5 16,25 0 28-16,23-2 16 15,14 2 5-15,12 0-2 16,9 0 85 0,6 2-36-16,4 0-82 0,-2 4-102 15,-5 0-116-15,-3 3-135 16,-12-5-275-16,-26 6-425 16,-23-3 0-16,-29-3 0 15,-34-2 0 1</inkml:trace>
  <inkml:trace contextRef="#ctx0" brushRef="#br0" timeOffset="42431.83">27603 1458 3500 0,'56'-5'-60'15,"28"-2"68"-15,29-1 23 16,27-4 4-16,0 7 1 16,9-1-2-16,6 4-15 15,3-1-21-15,6 4-45 16,-6 3-5-16,-1-2-215 15,-23 6-380 1,-15 5 0-16,-28-1 0 16</inkml:trace>
  <inkml:trace contextRef="#ctx0" brushRef="#br0" timeOffset="42814.55">27481 1639 3730 0,'41'7'-39'15,"28"3"38"-15,29 0 52 16,30 2 35-16,15 2 11 16,18-3 3-16,14 0 0 15,13 8-6-15,7 0-33 16,4 2-18-16,0 0-90 15,-10 1-198-15,-14-9-561 16,-22 5 0-16,-29-5 0 16</inkml:trace>
  <inkml:trace contextRef="#ctx0" brushRef="#br0" timeOffset="43144">28125 2071 4336 0,'38'8'-84'0,"16"2"18"16,23-2 12-16,24 1 2 16,3-5 2-1,8-1-5-15,6-6-15 16,7 3-27-16,1 0-71 16,-2 0-77-16,-13-14-434 15,-19 14 0-15,-14 1 0 16</inkml:trace>
  <inkml:trace contextRef="#ctx0" brushRef="#br0" timeOffset="43443.05">28324 2472 4097 0,'35'2'-29'15,"19"-2"15"-15,17 0 23 16,19 0 14-16,6 0 5 16,5-2 4-16,9 1-4 15,6-1-35-15,4-1-60 16,4-2-109-16,14-3-608 15,-34 5 0-15,-9 0 0 16,-14 2 0-16</inkml:trace>
  <inkml:trace contextRef="#ctx0" brushRef="#br0" timeOffset="44681.82">29769 1367 2576 0,'0'-4'40'15,"0"1"46"-15,0-2 22 16,0 4 10-1,0 0 8-15,3 3 14 16,1 3 10-16,1 13 23 16,-2 17 15-16,-3 15 6 15,-5 19-38-15,-5 16-48 16,-5 6-17-16,-3 7-11 16,1-2-9-16,2-4-11 15,9-8-10-15,3-9-22 16,3-13-23-16,11-9-11 15,10-12-11-15,9-9-3 16,14-4-12-16,11-9-9 16,12-4-5-16,9-2-5 15,11 0-5 1,8-1-1-16,3 1 14 16,2-1 21-16,-4 1 25 15,-3-3 24-15,-4 0 28 16,-9-2 19-16,-6-2 10 15,-11-2 8-15,-7-1 7 16,-19-2 10-16,-11-2 5 16,-13-3-23-16,-7-8-32 15,-6-3-56-15,-6-11-59 16,-6-12 14-16,0-9-6 16,-3-11-19-16,-3-12 0 15,3-9-10-15,0-7-9 16,0 1 9-1,9-7 4-15,0 4 15 16,3 3 29-16,3 6-22 16,3 8 2-16,0 11 14 15,6 7-3-15,1 12-2 16,7 10-4-16,-2 6-1 16,0 4 8-16,-7 6 20 15,-1 5-7-15,-5 3-1 16,-4 1-5-16,-10 4-6 15,-11-1-20-15,-11-1-14 16,-14 0-6-16,-17-3-19 16,-13 0-14-16,-9-4-3 15,-11-3 13 1,-11-4 1-16,-5 0 12 16,-2-1 9-16,6 1 20 15,6 2 16-15,11 4 7 16,13 0-8-16,14 5-82 15,22-7-404-15,8 12 0 16,20-3 0-16</inkml:trace>
  <inkml:trace contextRef="#ctx0" brushRef="#br0" timeOffset="45281.19">30175 1789 3187 0,'11'3'-61'16,"8"-3"10"-16,7 2 0 15,12 1-15-15,-1 1-67 16,4-4-98-16,-3 0-83 16,-10-4-142-16,-10 4 0 15,-10 1 0-15</inkml:trace>
  <inkml:trace contextRef="#ctx0" brushRef="#br0" timeOffset="45726.36">30183 1825 1768 0,'-26'1'84'15,"1"2"27"-15,-2-1 4 16,1 0-2-16,22 0-3 16,8 4 3-16,16 1 1 15,11 1-7-15,3 5 2 16,6 0-42-16,-2 0-45 15,-13 0-38-15,-11 0-7 16,-8-2 16-16,-12 0 21 16,-15 2 11-1,-8 0 26-15,-5 1 33 0,-4-3 14 16,6-2 1-16,7-2-7 16,13-1 7-16,7 1-6 15,8 3-19-15,14 3-29 16,5 1-29-1,7 5-37-15,1 2-32 16,-3 3-19-16,-12-3 1 16,-6-2 23-16,-11 2 24 15,-8-2 34-15,-7-3 22 16,-2-4 23-16,1-1 16 16,6-1 8-16,6-3 2 15,4-1 9-15,4 0-4 16,2 1-17-1,3 0-26-15,4 0-53 16,3-1-99-16,7-3-202 16,-3-33-383-16,2 24 0 15,2-3 0-15,1-1 0 16</inkml:trace>
  <inkml:trace contextRef="#ctx0" brushRef="#br0" timeOffset="46318.42">30701 1944 2376 0,'0'0'-4'0,"4"0"52"16,4 0 34-16,5 0 18 15,4 0 6-15,11 2 4 16,6 2 6-1,10-1 7-15,5 0 14 16,11-1 32-16,6 0-12 16,9 0-39-16,2-2-6 15,6 2 8-15,-2-2 6 16,1 2 0-16,-1 1-4 16,-6-1-6-16,-6 2-13 15,-19 0-17-15,-14 0-28 16,-12 0-68-16,-16 0-90 15,-4-4-167-15,-11-6-579 16,-8 4 0-16,-8-2 0 16</inkml:trace>
  <inkml:trace contextRef="#ctx0" brushRef="#br0" timeOffset="46602.15">31601 1860 3122 0,'3'0'45'16,"3"0"40"-16,6 0 37 15,8 3 21-15,5 9 4 16,4 7 5 0,-4 12 3-16,-5 13 6 15,-13 10 1-15,-10 4-18 0,-15 0-22 16,-7-4-36-1,-8-9-43-15,-8-11-41 16,0-6-45-16,4-8-67 16,12-8-159-16,12-12-584 15,10 2 0-15,12-9 0 16,15-1 0-16</inkml:trace>
  <inkml:trace contextRef="#ctx0" brushRef="#br0" timeOffset="47333.36">32066 1900 3298 0,'-8'6'9'0,"-8"9"42"15,-5 11 39-15,-2 14 25 16,2 8 9-16,3 6 4 15,8-2 1-15,8-10-3 16,1-9-2-16,4-8 6 16,5-12-23-1,3-10-82-15,5-14-55 16,4-14-29-16,3-11-7 16,-5-8 5-16,-3-9 8 15,-9 0 37-15,0 7 53 16,-6 7 31-16,0 10 28 15,-3 10 51-15,0 12 22 16,-5 7 5-16,-1 11 2 16,2 4-7-16,1 7-8 15,6-1-47-15,3 0-56 16,6-6-29-16,4-11-30 16,8-5-18-16,5-11-12 15,0-10-5-15,4-8-16 16,-5-7 2-1,-4-5 1-15,-3 5 17 16,-4 3 17-16,-8 11 7 16,-3 8 7-16,0 8 31 15,-6 13 38-15,-8 14 21 16,-5 16 15-16,-1 10-6 16,-5 10 10-16,5 0-5 15,7-1-34-15,5-8-69 16,5-7-111-16,8-7-128 15,11-14-283-15,5-11-492 16,5-4 0 0,7-10 0-16,-1-6 0 15</inkml:trace>
  <inkml:trace contextRef="#ctx0" brushRef="#br0" timeOffset="47804.84">32400 2058 3414 0,'-9'4'142'16,"-6"8"47"-16,1 2 29 15,0 6 14-15,3 3 7 16,8-1-6-16,7-1-7 16,10-4-10-16,-1-5-21 15,7-8-123-15,0-5-56 16,-3-8-95-16,-9-7-32 16,-2-7-18-1,-6-2-30-15,0-1-37 16,0 0-52-16,2 3-63 15,8 2-55-15,7 3-50 16,7-1-30-16,7 8 27 16,4 1 23-16,-6 4 86 15,-10 5 132-15,-13 1 144 16,-3 0 130-16,-9 0 153 16,-10 3 144-16,-7 3 119 15,-4 7 95-15,-5 5 40 16,7 5-17-16,7 4-76 15,12 0-122-15,6-2-143 16,9-6-76 0,10-6-92-16,7-7-79 15,4-8-57-15,3-10-54 16,-3-10-23-16,0-11-41 16,-10-6-12-16,-2-7-30 15,-6-2-46-15,-2 4-98 16,0-2-158-16,-7 5-469 15,-2 16 0-15,1 10 0 16,-4 8 0-16</inkml:trace>
  <inkml:trace contextRef="#ctx0" brushRef="#br0" timeOffset="48158.21">32704 1894 1968 0,'9'10'162'0,"6"2"42"15,5-1 42 1,10-3 28-16,0-4 1 15,4-4-3-15,-6-7-12 16,-4-4 0-16,-8-2 19 16,-10-4-95-16,-3-2-6 15,-7 3-3-15,-4 5-26 16,-4 4-3-16,-3 4 36 16,-9 9 72-16,3 9 14 15,4 5 19-15,2 6-17 16,11 7-21-16,2 1-39 15,5-3-108-15,4-2-98 16,4-5-69 0,2-6-79-16,9-7-149 15,3-8-73-15,6-3-96 16,2-14-74-16,3-7-56 16,2-17-57-16,7-10-101 15,-3-12 0-15,0-5 0 16,6-8 0-16</inkml:trace>
  <inkml:trace contextRef="#ctx0" brushRef="#br0" timeOffset="48333.61">33326 1397 1662 0,'0'-18'283'0,"0"-1"36"15,-2 3 31-15,-10 2 51 16,-9 16 30 0,-7 26 26-16,-7 18 11 15,-4 17 3-15,-1 14-2 16,5 14-230-16,1-2-98 15,4-1-128-15,2-4-178 16,9-9-334-16,-6-9-509 16,-1-12 0-16,4-9 0 15</inkml:trace>
  <inkml:trace contextRef="#ctx0" brushRef="#br0" timeOffset="48720.29">32344 2414 3576 0,'2'0'123'15,"0"0"61"-15,3 0 41 16,-3 11 45-16,-1 13 42 16,-1 12 24-16,-1 14-2 15,-8 9 10-15,4 0 0 16,-1-2-36-16,0-4-172 15,3-7-139 1,3-7-182-16,0-9-245 16,15-17-744-16,-12-5 0 15,2-5 0-15,1-15 0 16</inkml:trace>
  <inkml:trace contextRef="#ctx0" brushRef="#br0" timeOffset="48971.57">32563 2525 3528 0,'0'-5'130'16,"-2"4"72"-16,-4 4 58 15,-3 13 24 1,-4 11 21-16,-4 15 30 16,-1 12 4-16,6 2 0 15,3 0-5-15,3-6-176 16,6-4-140-16,-5-9-234 15,5-6-312-15,-7-10-569 16,-7-7 0-16,-4-9 0 16,-7-3 0-16</inkml:trace>
  <inkml:trace contextRef="#ctx0" brushRef="#br0" timeOffset="49491.86">32189 2830 3697 0,'5'4'145'15,"2"6"60"-15,2 6 76 16,-1 11 106-16,4 9 26 16,0 8 31-16,3 4-10 15,3 1 5-15,5-4-2 16,5-7-72-16,2-6-134 16,2-11-155-16,7-11-131 15,0-6-158-15,6-11-75 16,-5-10-81-16,-6-11-32 15,-2-9-31-15,-5-15-8 16,-5-5-12 0,-2-7 5-16,0-3 17 15,-4-6-145-15,-5 16-115 16,-7 11 0-16,-7 17 0 16,-6 15 0-16</inkml:trace>
  <inkml:trace contextRef="#ctx0" brushRef="#br0" timeOffset="50370.02">31309 3505 3810 0,'-17'40'129'0,"-1"12"27"16,0 10 5-16,-1 9-1 15,16-21-20-15,-2-8-56 16,3-13-77-16,2-8-51 16,0-12-115-1,-1-11-145-15,-2-12-43 16,1-10 33-16,2-12 78 15,0-9 46-15,8-7 57 16,13-9 85-16,14-5 120 16,7 1 87-16,10 8 142 15,4 11 79-15,-4 14 0 16,-8 14-64-16,-6 13-86 16,-14 10-48-16,-13 13-40 15,-19 11-34-15,-19 8-40 16,-15 7-30-16,-11 0-11 15,-4-7 16-15,3-6 19 16,13-8 14 0,11-8-8-16,16 2 1 15,9-7 1-15,10 0 5 16,9 2-17-16,12-3-30 16,1 0-46-16,7 0-41 15,0 0-24-15,-3-2-9 16,-1-3 24-16,-1 0 22 15,4-3 16-15,5-1 13 16,1 0 18-16,3-2 19 16,-3-3 5-16,-3-2-13 15,-12-3-30 1,-7-3-38-16,-11-4-34 16,-12-1-8-16,-15 3 17 15,-11 1 35-15,-7 6 47 16,-6 8 60-16,0 5 107 15,4 10 93-15,13 4 51 16,8 8 18-16,12 4-80 16,8-1-129-16,8-2-160 15,12-3-233-15,18-14-982 16,-11-4 0-16,5-7 0 16,-6-7 0-16</inkml:trace>
  <inkml:trace contextRef="#ctx0" brushRef="#br0" timeOffset="50674.83">31718 3772 3481 0,'3'0'182'16,"-3"0"33"-16,3 2 9 16,0 4 8-16,2 7 2 15,-1 5-1-15,-1 1-14 16,-1-2-36-16,-2-3-28 16,0-4-185-16,0-7-70 15,1-3-54-15,4-2-18 16,2-5-7-16,11-6 2 15,2-1 11-15,9-2 26 16,-2 2 69-16,0-2 70 16,-5 8 80-1,-3 2 73-15,-8 2 49 16,-6 4 19-16,-2 4 10 16,-3 2-4-16,-3 3-36 15,1 7-81-15,-1 2-181 16,2 1-271-16,-1-14-689 15,10 5 0-15,6-8 0 16</inkml:trace>
  <inkml:trace contextRef="#ctx0" brushRef="#br0" timeOffset="50974.17">32066 3756 3784 0,'0'0'175'0,"-8"3"39"16,1 1 49-16,-5 7 59 15,-2 5 10 1,1 5-6-16,8 2-14 16,2-1-28-16,3-5-30 15,3-4-160-15,4-7-55 16,3-2-44-16,2-8-54 16,3-7-58-16,-3-7-13 15,1-7 5-15,-5-7 14 16,3-7 22-16,-2-6 6 15,4-5-25-15,-1 2-73 16,3-2-137-16,9 3-696 16,-12 11 0-16,-1 11 0 15,-1 11 0-15</inkml:trace>
  <inkml:trace contextRef="#ctx0" brushRef="#br0" timeOffset="51119.08">32204 3663 4282 0,'-3'27'131'0,"0"7"8"16,-1 7-2-16,-1 6-26 16,4-13-140-16,-1-12-224 15,1-13-650-15,-1-3 0 16,-1-3 0-16,0-12 0 16</inkml:trace>
  <inkml:trace contextRef="#ctx0" brushRef="#br0" timeOffset="51640.99">32185 3688 2970 0,'11'-16'3'16,"2"0"-48"-16,2-3-104 15,9-6-104-15,-5 12-252 16,-8 9 0-16,-5 14 1232 16,0 0-896-16,-6 12 105 15,-6 6 96-15,8 2 70 16,-2-9 73-16,0 5 48 15,0-5 63-15,0-6 105 16,0-6 98-16,0-3-8 16,4-2-159-16,-4-2-154 15,8-2-112-15,5-2-78 16,8-5-90 0,9-2-53-16,2 0-15 15,-2-3 12-15,0 5 37 16,-4 5 81-16,-11 0 71 15,-2 8 65-15,-10 2 20 16,-1 5 14-16,-7 2 31 16,2 2 17-16,-4-3 0 15,1-5-35-15,3-2-83 16,3-3-105-16,-2 0-80 16,7-4-51-16,4 0-34 15,6-5-36-15,4-5-22 16,7 1-7-16,1-1 11 15,-6 0 64 1,-1 5 108-16,-8 1 102 16,-6 4 86-16,-5 3 43 15,1-2 28-15,-2 3 2 16,-2 1-45-16,1 2-88 16,1-3-145-16,6-4-386 15,-6 0 0-15,7-1 0 16</inkml:trace>
  <inkml:trace contextRef="#ctx0" brushRef="#br0" timeOffset="51799.36">32755 3796 3400 0,'2'0'227'0,"-1"1"36"0,2 4 22 16,-1 4 6-16,-1 2-1 16,-2 5-44-16,1 1-118 15,0 1-209 1,0-14-928-16,-3 3 0 15,0-5 0-15,-2-7 0 16</inkml:trace>
  <inkml:trace contextRef="#ctx0" brushRef="#br0" timeOffset="52049.07">32799 3656 3478 0,'12'-15'-90'16,"-3"2"-52"-16,2 0-39 15,2 0-19 1,-7 8-4-16,-6 9 2 16,3 7 10-16,-3 7 36 15,3 5 55-15,0 5 84 16,0 0 79-16,5-2 65 16,5-5 40-16,1-3-15 15,7-8-99-15,1-6-135 16,1-18-412-16,-3 7 0 15,-7-5 0-15,-7-2 0 16</inkml:trace>
  <inkml:trace contextRef="#ctx0" brushRef="#br0" timeOffset="52491.18">32921 3738 3214 0,'-8'11'66'0,"2"5"2"16,0 3 3-16,2 3-12 15,5-2-57 1,10-8-119-16,1-4-104 15,3-5-49-15,3-3-2 16,0-3-34-16,-1-1 61 16,-3 4 64-16,-1 0 74 15,-3 0 74-15,-1 4 97 16,-6-1 132-16,-3 3 119 16,0 1 60-16,0 2 13 15,0-4-8-15,3 0-40 16,-3-2-51-16,0-3-68 15,0 0-61-15,5-1-41 16,2-3-13-16,4-3-16 16,2-4-12-1,5-3-12-15,1-2-15 16,2 3-16-16,-2 0-6 16,-1 4 1-16,-3 4 18 15,-6 2 28-15,-1 3 22 16,-5 3 25-16,-3 3 35 15,0 5-5-15,4 3-7 16,-4 2-46-16,0 4-69 16,0-4-148-16,0-2-227 15,0-12-762-15,0 0 0 16,0-3 0 0,0-9 0-16</inkml:trace>
  <inkml:trace contextRef="#ctx0" brushRef="#br0" timeOffset="52710.08">33407 3483 3190 0,'9'-21'100'15,"0"0"74"-15,-6 0 56 16,3 3 36-16,-8 16 57 0,-4 22 34 16,-7 16 1-1,-4 13-2-15,-2 9 5 16,-2 9-81-16,1-5-141 15,5-7-231-15,6-11-289 16,-6-24-751-16,0 0 0 16,-4-10 0-16,0-10 0 15</inkml:trace>
  <inkml:trace contextRef="#ctx0" brushRef="#br0" timeOffset="53067.34">33243 3708 3914 0,'21'-5'64'0,"11"-3"-10"16,9-2-10-16,8 2-22 0,-1-1-29 16,-4 4-34-16,-4-2-26 15,-7-2 2 1,-6 3 31-16,-15 2-25 0,-5 1 48 16,-6 2 61-16,-4 1 74 15,-5 5 62-15,-1 4 38 16,-1 6 39-1,4 3 31-15,1 3-3 0,7-4-33 16,7 0-56-16,7-5-77 16,4-6-93-16,6-3-95 15,2-3-59-15,-5-5-14 16,-6-6-9-16,-7-3 3 16,-7-7 5-16,-8-4 11 15,-8-2 12-15,-10 4 24 16,-14 5-47-16,-6 5-217 15,-12 7-505-15,-4 8 0 16,2 5 0-16,13 6 0 16</inkml:trace>
  <inkml:trace contextRef="#ctx0" brushRef="#br0" timeOffset="60720.63">28010 3029 2462 0,'0'0'50'15,"0"0"26"-15,0-2 9 16,0 2 5-16,0 0 14 16,0 0 22-16,0-2 31 15,0 2 37-15,0-2 22 16,0 1 10-16,0 0 0 16,0 1-2-16,0 0 19 15,0 0 20-15,1 0 1 16,2 1-12-16,3 6 2 15,6 8-10-15,-3 10-17 16,0 13-16 0,-3 5-30-16,-6 7-8 0,0 3-17 15,0-3 0 1,0-1-3-16,0-2 16 16,3 0-6-16,0-2-26 15,-1-6-5-15,1-6-13 16,1 1-2-16,-1-11-40 15,2-2-120-15,-2-3-123 16,4-1-109-16,-4-8-175 16,6-4-253-16,-2-39-555 15,-1 27 0-15,-1-5 0 16</inkml:trace>
  <inkml:trace contextRef="#ctx0" brushRef="#br0" timeOffset="61429.59">27773 3665 2754 0,'4'-3'35'0,"3"1"50"16,5 1 36-16,7 0 26 15,-2 5 20-15,6 6 41 16,-1 8 35-16,-1 7 25 15,0 11 14-15,-3 4 24 16,1 5-37-16,1-4-38 16,-3-2-33-16,1-4-26 15,0-6-20 1,-1-7-43-16,-4-6-40 16,1-7-26-16,-2-5-19 15,4-2-17-15,-3-11-8 16,3-6-12-16,-1-7-4 15,0-9 0-15,-1-8 0 16,1 1 2-16,-5-3 4 16,2-1-2-16,-1 1-6 15,1 2-32-15,0 6-54 16,0 2-92-16,1 7-125 16,9 1-211-16,-9 9-378 15,-2 4 0-15,-2 5 0 16,1 1 0-1</inkml:trace>
  <inkml:trace contextRef="#ctx0" brushRef="#br0" timeOffset="61776.25">28484 3643 3449 0,'0'6'55'16,"0"11"58"-16,0 7 21 15,0 8-1-15,0 9-7 16,0 0-44-16,0-4-70 16,2-5-118-16,3-12-192 15,-3-4-442-15,-1-8 0 16,-2-4 0-16</inkml:trace>
  <inkml:trace contextRef="#ctx0" brushRef="#br0" timeOffset="62038.38">28456 3672 2972 0,'10'-25'61'16,"6"-2"34"-16,7-2 31 15,8 0 31-15,3 16 11 16,-4 9 9-16,1 14 18 15,-7 11 19-15,-7 9 12 16,-10 9-16-16,-1 8-41 16,-9-4-27-16,-7-6-34 15,-7-5-46-15,-7-9-61 16,-3-3-86-16,1-9-107 16,8-7-190-16,8-28-502 15,4 17 0-15,13-2 0 16,5-5 0-1</inkml:trace>
  <inkml:trace contextRef="#ctx0" brushRef="#br0" timeOffset="62396.44">28825 3742 3165 0,'12'0'28'0,"6"0"36"15,5-2 13-15,6-1-2 16,-4-3-10-16,1-1-18 16,-4-4-14-16,-5 1-11 15,-1-5-21-15,-11-3-20 16,-2-3-35-16,-6 2-34 16,-6 2 23-1,-8 3 39-15,2 6 29 16,-7 5 51-16,-1 8 80 15,2 7 50-15,3 7 49 16,0 6 27-16,9 10 15 16,6-1-9-16,3 4-68 15,3-6-84-15,12 1-125 16,3-8-170-16,11-12-254 16,1-5-448-1,1-4 0-15,-1-7 0 16,-1 0 0-16</inkml:trace>
  <inkml:trace contextRef="#ctx0" brushRef="#br0" timeOffset="62612.47">29220 3692 2793 0,'-2'-4'110'0,"-2"0"97"16,-5 0 46-16,-4 1 30 15,0 9 26-15,-4 6 13 16,1 3 0-16,5 8 1 15,7 3-23-15,4-1-95 16,7-1-185-16,10-5-243 16,13-8-263-1,-1-2-461-15,4-5 0 16,-3-4 0-16,0-4 0 16</inkml:trace>
  <inkml:trace contextRef="#ctx0" brushRef="#br0" timeOffset="62954.81">29393 3751 3592 0,'-3'0'112'0,"-3"0"49"0,-6 0 39 15,1 4 26-15,2 4 12 16,0 3 0-16,6 5-3 16,3 2-7-16,6-4-20 15,5 0-106-15,-1-8-96 16,4-2-110-16,1-3-74 15,4-6-61 1,-6-3-42-16,-2-5 2 16,-3-2 16-16,-2-3 46 15,-1 4 66-15,-2 3 101 16,-3 7 98-16,1 1 120 16,1 3 72-16,3 9 72 15,3 0 44-15,-2 7-13 16,3 3-69-1,6-1-112-15,-3 1-203 0,11-7-307 16,-2-43-711-16,-3 31 0 16,-2-5 0-16,-5-5 0 15</inkml:trace>
  <inkml:trace contextRef="#ctx0" brushRef="#br0" timeOffset="63259.49">29665 3797 4238 0,'9'0'76'16,"3"0"21"-16,5-4 0 16,5 1-17-16,1-3-32 15,-2 0-40-15,-3 0-37 16,-6-6-26-16,-6 3-17 16,-5-2-31-16,-8 1-14 15,-3 0 48-15,-4 5 54 16,-4 2 53-1,-4 4 78-15,5 4 73 16,0 10 75-16,5 3 43 16,8 7 6-16,2 4-54 15,5 2-80-15,9-4-197 16,11-3-251-16,1-18-843 16,3 0 0-16,0-6 0 15,-4-9 0-15</inkml:trace>
  <inkml:trace contextRef="#ctx0" brushRef="#br0" timeOffset="63541.43">29890 3753 4025 0,'8'6'119'16,"3"7"41"-16,1 2 25 16,3 7 14-1,-3 0 6-15,-2 2 0 16,-2-5 1-16,-2-2-1 15,-4-7-4-15,-1-5-82 16,-1-2-90-16,0-6-48 16,0-2-22-16,0-6-11 15,0-5-6-15,0-4-6 16,6-3-7-16,6-3-26 16,8-1-80-16,7 1-69 15,9-4-142 1,3-2-541-16,-4 14 0 0,-7 9 0 15</inkml:trace>
  <inkml:trace contextRef="#ctx0" brushRef="#br0" timeOffset="64004.25">28321 4169 3346 0,'15'0'-14'0,"14"-1"31"16,13-2 16-16,26 1 18 15,17 1 56-15,15 0 46 16,16-1 21-16,13 2 10 15,8 0 3-15,9-1 18 16,3 1-10 0,-1 1-65-16,-9-1-94 15,-9 3-119-15,-10-2-320 16,-25 2-460-16,-18 2 0 16,-11-3 0-16,-24 0 0 15</inkml:trace>
  <inkml:trace contextRef="#ctx0" brushRef="#br0" timeOffset="70804.31">28532 4212 3104 0,'0'0'49'0,"0"3"37"15,3 1 35-15,-3 4 32 16,3 8 43-16,-1 6 45 15,-1 7 54-15,-4 13 51 16,-2 5 16 0,-4 3 23-16,-1 2-41 15,-5 0-36-15,0-3-73 16,4-4-100-16,2-5-94 16,1-6-106-16,4-8-155 15,1-8-154-15,0-5-162 16,27-13-505-16,-27 0 0 15,-8-4 0-15,1-3 0 16</inkml:trace>
  <inkml:trace contextRef="#ctx0" brushRef="#br0" timeOffset="71351.38">28195 4627 3541 0,'1'-4'33'0,"7"1"40"15,8-5 39-15,11 4 17 16,11-2 1-16,10-1 0 16,3 3-1-16,4 0-18 15,-10 3-71-15,-2-1-131 16,-8-1-176-16,-5-8-547 16,-14 1 0-16,-11 8 0 15,-5-2 2889-15,-2-1-2376 16,-5 10 85-16,4-1 72 15,8-6 47-15,0 5 70 16,3 4 80-16,4 7 111 16,0 2 123-1,0 4 184-15,-1 3 69 16,-4 0-103-16,-5-2-108 16,1-6-84-16,-5-3-61 15,-1-4-87-15,-2-5-86 16,-2-1-61-16,3-4-44 15,-1-4-22-15,2-5-11 16,2-6-25-16,7-2-50 16,6-4-37-16,6 1-24 15,1 4 5-15,6 4 23 16,-4 7 43-16,-5 3 60 16,-4 3 51-16,0 5 47 15,0 2 63 1,-3 4 74-16,1 3 52 15,0 4 38-15,-3-3-1 16,-2 3-49-16,-2-4-106 16,0-3-142-16,-1-9-155 15,5-1-554-15,-9-4 0 16</inkml:trace>
  <inkml:trace contextRef="#ctx0" brushRef="#br0" timeOffset="71502.89">28834 4596 1340 0,'2'-12'110'0,"1"-4"55"15,3 0 33 1,3-5 5-16,0 4-2 16,3 7-51-16,1-3-101 15,6 3-156-15,-6-32-354 16,2 32 0-16,0 3 0 16,0 3 0-16</inkml:trace>
  <inkml:trace contextRef="#ctx0" brushRef="#br0" timeOffset="71964.69">29081 4537 4174 0,'-19'8'112'0,"-3"3"66"0,0 6 48 16,-5 1 10-1,19 3 14-15,2 0-7 16,9 1-44-16,6-4-21 15,5-4-25-15,7-3-60 16,3-7-125-16,5-2-98 16,-4-8-68-16,-5-5-28 15,-5-6-14-15,-3-2 22 16,-6-5 77-16,-3 1 69 16,-3 3 60-16,4 2 64 15,-4 8 62-15,0 6 40 16,0 1 30-16,0 6 46 15,0 9 10-15,3 11-11 16,0 11-21 0,4 11 1-16,-6 7 36 15,2 4-13-15,-3-4-21 16,-6-4-9-16,-5-6-9 16,-5-9-28-16,-5-8-43 15,-5-8-97-15,2-10-101 16,-3-4-103-16,6-7-162 15,10-10-150-15,7-5-196 16,7-24-515-16,9 7 0 16,12-6 0-16,5 3 0 15</inkml:trace>
  <inkml:trace contextRef="#ctx0" brushRef="#br0" timeOffset="72393.55">29406 4585 3612 0,'-7'0'122'0,"-1"2"83"15,-5 6 45-15,-2 5 11 16,7 2 5-16,2 8-17 16,3-1-14-16,7 1-40 15,4-10-44-15,6-2-118 16,4-8-142-16,4-5-133 15,-2-8-50 1,1-5-8-16,-3-3 12 0,-9-4 58 16,0 2 74-1,-3 1 95-15,-3 11 84 16,0 3 106-16,-2 2 109 16,3 13 103-16,-3 11 26 15,2 14-4-15,-3 13 7 16,3 12 16-16,-6 3-16 15,-5-3-43-15,-6-6-38 16,-5-10-48-16,-8-7-145 16,3-10-169-1,-1-10-100-15,5-10-127 16,13-10-198-16,14-20-781 16,-4-2 0-16,8-6 0 15,4-5 0-15</inkml:trace>
  <inkml:trace contextRef="#ctx0" brushRef="#br0" timeOffset="72676.81">29667 4691 3666 0,'12'-4'177'0,"4"1"19"16,8 2 1-16,3-5-11 15,-4 0-38-15,0 1-43 16,-5-2-54-16,-9-1-31 15,-5-2-25-15,-7 0-125 16,-6-1-45 0,-9 3 24-16,0 2 71 15,-6 4 55-15,0 2 75 16,3 5 70-16,7 7 58 16,8 4 22-16,6 9-17 15,6 0-113-15,11 0-203 16,4-13-836-16,1 1 0 15,4-5 0-15,-8-8 0 16</inkml:trace>
  <inkml:trace contextRef="#ctx0" brushRef="#br0" timeOffset="72943.35">29936 4658 5121 0,'9'0'226'0,"2"0"90"16,4 4 1-16,0 0-1 15,-2 3 0-15,-5 0 1 16,-5 4-35-16,0-4-70 16,0 0-70-16,-3-6-149 15,0 1-155-15,0-5-92 16,4-3-1-16,-4-6 0 16,3 1-7-16,5-10-21 15,3-3-32-15,6-2-55 16,10-6-155-16,5-14-450 15,7 10 0 1,2 3 0-16,4 2 0 16</inkml:trace>
  <inkml:trace contextRef="#ctx0" brushRef="#br0" timeOffset="73177.31">30395 4323 2280 0,'-19'0'212'16,"-5"2"71"-16,-2 3 38 15,-3 5 16-15,16 5 5 16,7 9-1-16,7 5-1 16,10 6-8-16,5 7-7 15,7 2-144-15,-3 0-69 16,5-1-71-16,-5 1-38 16,-7-6-19-1,-8-5-16-15,-1-6-24 16,-8-9-84-16,-4-7-141 15,28-8-704-15,-43-2 0 16,-1-1 0-16</inkml:trace>
  <inkml:trace contextRef="#ctx0" brushRef="#br0" timeOffset="73943.09">28521 5049 1885 0,'59'0'152'16,"25"-3"61"-16,37-4 42 16,34-4 16-16,12 1 1 15,18 0-14-15,9 3-52 16,9 3-98-16,14 3-222 15,-18 3-587-15,-17-1 0 16,-18 3 0-16,-26-3 0 16</inkml:trace>
  <inkml:trace contextRef="#ctx0" brushRef="#br0" timeOffset="81865.04">22710 5008 1378 0,'0'-3'-26'16,"0"2"21"-16,0 0 6 16,0-1 1-1,2 2 2-15,-1 2 10 16,1-4 20-16,-2 4 27 15,1 0 42-15,-1 1 83 16,0 0 25-16,0-2 4 16,0 1 14-16,0-1 27 15,0 2 44-15,0 3 29 16,0 7 9-16,0 7-11 16,-4 8-28-16,-1 5-37 15,-4 4-30 1,1 2-26-16,-2 0-23 0,2-3-39 15,1 0-79 1,1-4-93-16,0 0-112 16,5-7-114-16,-1-5-164 15,2-11-483-15,0-3 0 16,2-5 0-16,-4-7 0 16</inkml:trace>
  <inkml:trace contextRef="#ctx0" brushRef="#br0" timeOffset="82424.92">22615 5026 3224 0,'3'-9'-8'15,"6"-3"18"-15,3 0 5 16,6-1 4-16,8 5 0 15,3 2 1-15,1 5 7 16,1 1 5-16,-3 9 10 16,-8 7 20-16,-6 8-1 15,-7 5-18-15,-5 6 1 16,-8-1-6-16,-3-2 4 16,-8 1-2-1,-4-8-2-15,-4 1-12 0,1-10-21 16,5 0-23-1,2-5-31-15,7-8-28 0,7 0-37 16,3-6-6 0,8-2 3-16,10-2 15 15,2-2 10-15,10 0 25 16,6 2 43-16,1 5 75 16,0 6 51-16,2 6 49 15,-6 9 54-15,-1 9 23 16,-7 3 6-16,-10 3 0 15,-6-2 8-15,-10-2 0 16,-10-3-19-16,-9-3-50 16,-10-4-22-16,-11 0-22 15,-8-5-28 1,-7-8-43-16,1-3-33 16,2-1-48-16,9-6-95 15,11-1-88-15,15-7-143 16,18-10-625-16,12-1 0 15,12-3 0-15,9-3 0 16</inkml:trace>
  <inkml:trace contextRef="#ctx0" brushRef="#br0" timeOffset="82924.82">23196 5361 3887 0,'-13'0'19'15,"-10"-1"67"-15,1 3 31 16,-7 3 4-16,6 10 13 16,5 5 13-16,8 3 6 15,2 6 7-15,5-1 4 16,6-3 6-16,5-3-24 15,2-8-61-15,4-7-26 16,8-3 0 0,-1-4-16-16,-1-9-15 15,-2-7-12-15,-3-5-10 16,-6-5-5-16,-3-2 4 16,-1-2-4-16,-4 5 2 15,-1 6 3-15,0 8 6 16,0 6 3-16,0 2-1 15,0 3 30-15,2 4 14 16,1 8 32-16,4 4 23 16,2 4 1-16,4 6-6 15,0 0-52-15,1-1-39 16,-1-2-37-16,2-4-61 16,3-3-133-1,0-6-120-15,6-4-200 16,9-12-480-16,-15-1 0 15,-2-5 0-15,-5-6 0 16</inkml:trace>
  <inkml:trace contextRef="#ctx0" brushRef="#br0" timeOffset="83173.83">23517 5043 3193 0,'0'-4'75'0,"0"4"47"15,0 0 38-15,3 10 26 16,1 8 14-16,-1 14 10 16,2 12 10-16,0 6 0 15,-1 1 4 1,2-2-62-16,-2-5-74 16,2-7-121-16,-1-7-103 15,-2-5-150-15,-3-14-137 16,9-7-413-16,-18 0 0 15,-5-8 0-15,-7-1 0 16</inkml:trace>
  <inkml:trace contextRef="#ctx0" brushRef="#br0" timeOffset="83350.81">23388 5386 2164 0,'0'-4'176'16,"0"-1"12"-16,1 1 31 16,12-4 46-1,4 3 16-15,6 2 3 16,8 1 1-16,2 1-2 15,1 1-36-15,-3 0-192 16,4 0-168-16,8-5-233 16,-7-7-451-16,4 8 0 15,-6-1 0-15,-7-4 0 16</inkml:trace>
  <inkml:trace contextRef="#ctx0" brushRef="#br0" timeOffset="83628.05">23904 5212 3467 0,'-20'0'44'16,"-9"6"64"-16,-1 4 29 16,-7 6 24-16,16 7 11 15,4 9 7-15,8-1-1 16,6 1-5-16,9-4-18 15,9 0-34-15,5-6-106 16,7-5-127-16,3-5-161 16,2-6-168-16,-9-12-375 15,-9 2 0-15,-2-4 0 16,-7-9 0-16</inkml:trace>
  <inkml:trace contextRef="#ctx0" brushRef="#br0" timeOffset="84023.42">23970 4989 2526 0,'2'-4'118'0,"2"1"26"16,-1 1 50-16,4 4 45 16,1 12 34-16,-2 13 29 15,4 15 8-15,-4 10 6 16,1 9 2-16,-3 0-63 15,2-6-54-15,1-6-31 16,0-9-76-16,-6-12-88 16,4-6-82-16,-2-7-67 15,3-9-16 1,4-6-10-16,4-10-2 16,5-5 4-16,3-6 5 15,2-2 28-15,-2-4 70 16,-1 6 81-16,-4 7 75 15,-4 5 66-15,-1 5 40 16,1 5 37-16,-3 6 59 16,2 8 9-16,1 2-12 15,-4 7-40-15,4 0-128 16,-2 2-140 0,0-2-191-16,16-11-983 15,-15 2 0-15,0-5 0 16,-4-6 0-16</inkml:trace>
  <inkml:trace contextRef="#ctx0" brushRef="#br0" timeOffset="84493.67">22457 5917 3634 0,'12'0'-18'0,"12"-1"20"16,21-2 6-16,22-2 27 15,21-1 62-15,23-3 49 16,22-1 42-16,16 1 23 15,17 0 8-15,14 4 60 16,18 3-39-16,3 0-54 16,-8 2-164-1,7 4-362-15,-39-1-641 16,-30 4 0-16,-27-4 0 16,-26-2 0-16</inkml:trace>
  <inkml:trace contextRef="#ctx0" brushRef="#br0" timeOffset="89429.22">25773 4698 2632 0,'0'1'80'0,"0"9"22"15,-6 10 19-15,-9 13 13 16,-6 15 41-16,-12 12 59 16,-15 11 43-16,-10 6 18 15,-5 4 10-15,-2-2-38 16,1-4-42-16,5-1-41 16,8-7-110-16,13-6-191 15,23-12-278-15,5-7-523 16,14-9 0-16,17-12 0 15,9-11 0 1</inkml:trace>
  <inkml:trace contextRef="#ctx0" brushRef="#br0" timeOffset="89999.04">25878 5548 3672 0,'6'0'14'0,"14"0"49"15,19-2 17-15,23 2 4 16,29 0 6-16,18 0 11 15,14 0 5-15,2 0-5 16,-9 2-55 0,-15-1-81-16,-17 0-211 15,-16-8-569-15,-21 4 0 16,-20 2 0-16,-15-3 0 16</inkml:trace>
  <inkml:trace contextRef="#ctx0" brushRef="#br0" timeOffset="90253.13">26623 5373 4154 0,'0'-4'-11'0,"0"2"40"16,6 0 33-16,7-1 8 15,12 3 0-15,10 3 4 16,8 3-4-1,6 2-19-15,-3 3-61 16,-5 2-55-16,-8-1-137 16,-3-3-203-16,-17 2-372 15,-8-2 0-15,-2 2 0 16,-8-2 0-16</inkml:trace>
  <inkml:trace contextRef="#ctx0" brushRef="#br0" timeOffset="90933.96">26726 5404 3746 0,'1'-1'-36'15,"4"0"42"-15,5-2 16 16,5 2 1-16,6 1 0 16,11 4 5-1,4-1 6-15,0 6 14 16,-1 2 10-16,-2 4 58 15,-6 0-16-15,-9-2-43 16,-7-1 3-16,-7-2 6 16,-4 1 13-16,-10-1 7 15,-10 4 6-15,-10 1-7 16,-6 6-3-16,-3 1-7 16,1 5 1-16,6-1-16 15,8 3-87 1,12-3-108-16,7-1-191 0,12-9-573 15,10 4 0 1,8-9 0-16,11-6 0 16</inkml:trace>
  <inkml:trace contextRef="#ctx0" brushRef="#br0" timeOffset="91520.87">27370 5558 3394 0,'0'-4'107'0,"0"0"52"16,-3 3 50-16,-6 3 31 15,-3 14 20-15,-3 9 11 16,-2 7 6 0,1 9 20-16,2-2-6 15,8-5-54-15,6-6-101 16,-3-6-73-16,6-10-73 15,-3-5-43-15,3-4-34 16,3-11-32-16,3-7-23 16,3-12-24-16,2-6 4 15,-5-6 27-15,-2 1 36 16,-4 8 48-16,-1 10 37 16,-2 8 16-16,0 7 31 15,0 8 31-15,0 3 21 16,0 3 7-16,0 4-1 15,6 2-10 1,3-1-10-16,3-3-29 16,7-8-18-16,5-3-15 15,-1-11-24-15,3-6-22 16,-4-5-23-16,4-9-13 16,-8-6-12-16,3 2-14 15,-5 0 5-15,-8 10 33 16,-3 5 24-16,-2 6 42 15,-8 12 43-15,-3 12 29 16,-8 12 26-16,4 12 15 16,-6 12 15-1,1 7 9-15,8-1-45 0,6-3-124 16,5-6-147 0,19-11-330-16,-4-13-486 15,8-7 0-15,5-10 0 16,3-11 0-16</inkml:trace>
  <inkml:trace contextRef="#ctx0" brushRef="#br0" timeOffset="91821.99">27777 5629 4254 0,'-13'6'126'16,"-5"5"63"-16,-3 4 42 15,0 5-2-15,15-2-1 16,1 1-29-16,13-1-10 15,3-5-18 1,11-2-27-16,1-8-84 16,2 0-81-16,-5-12-70 15,-5-6-66-15,-9-7-19 16,-9-3-13-16,-9-7 25 16,-3 1 2-16,-8 6-15 15,-1 6-22-15,5 2-49 16,4 7-99-16,12 0-109 15,10-11-270-15,14 16 0 16,12 5 0-16,5 0 0 16</inkml:trace>
  <inkml:trace contextRef="#ctx0" brushRef="#br0" timeOffset="92096.05">28005 5570 4521 0,'-6'0'162'0,"-9"5"119"15,-3 3 67-15,-5 13 27 16,2 2 0-16,5 6 0 16,5-4-19-16,10 4 19 15,5-12-19-15,8-3-131 16,5-10-123-16,4-1-129 16,6-13-71-16,0-8-66 15,-2-10-46-15,-3-8-21 16,-4-6-26-1,-5-7-81-15,2 1-89 16,-2 0-66-16,1 5-137 16,-9-9-365-16,-2 28 0 15,-2 11 0-15,-1 9 0 16</inkml:trace>
  <inkml:trace contextRef="#ctx0" brushRef="#br0" timeOffset="92401.75">28119 5511 2020 0,'9'18'167'15,"4"2"35"-15,6 5 45 16,5 0 34 0,-1-14 12-16,4-6 4 0,-1-2-2 15,-6-6-13-15,0-5-10 16,-9-4-140 0,-7-4-22-16,-7-6-10 0,-5 1-22 15,-11 8-7 1,-2 3 28-16,-6 7 31 15,-3 6 68-15,4 10 70 16,-1 6 22-16,11 6 16 16,5 9-32-16,8 0-87 15,6 2-113-15,8-3-95 16,5-2-163-16,5-7-169 16,9-12-234-16,2-18-518 15,-2 4 0 1,0-10 0-16,-4-10 0 0</inkml:trace>
  <inkml:trace contextRef="#ctx0" brushRef="#br0" timeOffset="92614.02">28660 5223 3271 0,'0'-4'159'15,"-6"4"71"-15,-11 10 40 16,-2 13 17-16,-7 11 35 15,-6 17 5-15,5 10 1 16,8-2-60-16,5 2-105 16,5-3-209-16,6-7-404 15,-6-5-575 1,-1-9 0-16,-7-9 0 0,-3-10 0 16</inkml:trace>
  <inkml:trace contextRef="#ctx0" brushRef="#br0" timeOffset="92881.75">27511 6005 3762 0,'2'-1'6'15,"10"-1"6"-15,12-1-2 16,17-1-10-16,19 2-10 0,21-3 0 16,12 2 2-16,5-1-2 15,0 2-43 1,4-1-150-16,-2-11-496 16,-5 7 0-16,-7 1 0 15,-11-5 0-15</inkml:trace>
  <inkml:trace contextRef="#ctx0" brushRef="#br0" timeOffset="111381.48">23997 1656 1352 0,'0'0'66'16,"3"0"10"-16,0 0 11 15,4 0 14-15,1-4 18 16,7 4 18-16,0 0 19 16,6 0 21-16,0 0 18 15,3 0-34-15,0 0-13 16,-1 0-9-16,-5 0-11 15,-3 0-15-15,-6 4-19 16,-6-3-5 0,-4 9-9-16,-10 6-14 15,-10 4-17-15,-9 8-10 16,-8 3-5-16,-4 1 2 16,3 3 3-16,7-4 0 15,9-4-5-15,12-4-8 16,6-4-8-16,10-4 6 15,9-3 8-15,11-6-1 16,8-4 2-16,9 0-3 16,0-4-19-16,1 0-44 15,-1-3-80-15,-6-4-138 16,22-7-461-16,-35 3 0 16,-6 0 0-1,-3-5 0-15</inkml:trace>
  <inkml:trace contextRef="#ctx0" brushRef="#br0" timeOffset="111941.11">24472 1719 2530 0,'0'0'66'0,"0"0"3"15,0 0 6-15,-7 0 9 16,-2 4 4-16,-8 6 4 15,-5 4 0-15,-7 2 2 16,2 4 0-16,2-1-47 16,6-1-19-1,6-1-5-15,2-2-9 16,8-4-1-16,6 1 5 16,4-4 7-16,9 0 11 15,4-4 2-15,5-1-1 16,5-3 3-16,0 0 2 15,-4-4 5-15,-4-1 6 16,-5 1-7-16,-4 0-5 16,-6-5-13-16,-3-1-11 15,-2 0-7-15,-2-4-1 16,1-4-4 0,-1 0-2-16,-1-1-4 15,1 2-2-15,-2 3-1 16,2 3-4-16,0 3-3 15,0 3-6-15,-1 4 2 16,2 1 13-16,-1 6 15 16,-3 11 16-16,2 8 14 15,-2 8 3-15,-5 13-1 16,-2 1 2-16,0 0 4 16,-3 1-2-16,1-3-28 15,3-5-66-15,2-5-140 16,5-13-161-1,2-25-376-15,2 7 0 16,6-5 0-16,3-10 0 16</inkml:trace>
  <inkml:trace contextRef="#ctx0" brushRef="#br0" timeOffset="112223.55">24835 1471 1064 0,'-2'17'169'0,"-5"12"34"0,-5 11 25 16,-1 11 12-16,-1 5 12 15,-5 1 3 1,0 1 4-16,-2-4 2 15,-1-4 0-15,4-6-106 16,1-7-91-16,5-5-119 16,8-16-181-16,0-9-388 15,8-3 0-15,2-5 0 16</inkml:trace>
  <inkml:trace contextRef="#ctx0" brushRef="#br0" timeOffset="112544.57">24835 1616 2220 0,'6'-6'50'0,"8"-4"10"15,5 1-1-15,5-1 2 16,2 2 1-16,3 2 11 15,-7 5 3-15,-4-1 1 16,-3 5 11-16,-8 7-29 16,-2 9 3-16,-5 10-3 15,-5 8 5-15,-5 7-2 16,-2-2 0-16,0-1-16 16,-1-4-62-1,3-7-120-15,6-7-169 16,0-4-251-16,2-5 0 15,2-8 0-15,-1-5 0 16</inkml:trace>
  <inkml:trace contextRef="#ctx0" brushRef="#br0" timeOffset="112740.76">24870 1831 2429 0,'1'-5'87'0,"10"-2"9"15,10-2 2-15,11-3-12 16,7 3-41-16,15-3-86 16,3-3-121-16,-4-5-365 15,0 9 0 1,-9-1 0-16,-6 1 0 16</inkml:trace>
  <inkml:trace contextRef="#ctx0" brushRef="#br0" timeOffset="113239.5">23969 2500 2652 0,'-4'3'26'0,"0"1"6"16,1-4-5-16,0 3 17 15,6 0 33-15,9-3 35 16,15 0 25-16,16-4 35 16,16-5 31-16,21-6 51 15,17-6-2-15,11-7 16 16,11 1 15-16,2-3-11 15,4 4-33 1,-11 1-56-16,-11 6-94 16,-11 1-167-16,-15 9-262 15,-17-38-640-15,-15 37 0 16,-15-2 0-16,-15-4 0 16</inkml:trace>
  <inkml:trace contextRef="#ctx0" brushRef="#br0" timeOffset="125594.87">25428 862 1585 0,'0'-7'16'16,"0"4"16"-16,3-2 5 16,-3 0 6-16,3 0 27 15,0 2 34-15,2-1 37 16,-3 3 33-16,-1-3 26 15,2 1 37-15,-3 0 34 16,0 2 15-16,0-1 18 16,0 0 8-1,0 7-3-15,-4 5-5 0,-4 9-19 16,-6 12-21-16,1 9-20 16,-2 5-27-1,-5 4-51-15,6-5-39 16,4-8-52-16,3-1-78 15,2-6-120-15,5-7-124 16,0-7-165-16,2-6-168 16,-2-7-307-16,0 0 0 15,-2-9 0-15,2-4 0 16</inkml:trace>
  <inkml:trace contextRef="#ctx0" brushRef="#br0" timeOffset="125829.25">25413 766 3586 0,'6'-2'49'0,"3"2"52"15,3 5 45-15,6 3 19 16,5 6 11-16,1 7 4 16,9 6 9-1,2 1 0-15,2-1-14 16,-2 2-86-16,-2-2-99 15,-6-4-157-15,-3-5-209 16,3-12-522-16,-16 2 0 16,-5-8 0-16,-3-4 0 15</inkml:trace>
  <inkml:trace contextRef="#ctx0" brushRef="#br0" timeOffset="126039.32">25789 675 2677 0,'3'-19'39'15,"0"0"53"-15,2 1 31 16,0 1 18-16,-2 13 35 16,-3 16 22-16,1 15 8 15,-4 9 3-15,-3 11 2 16,0 12-39-16,1 1-122 16,2-7-235-16,3-19-636 15,6 3 0-15,5-14 0 16,1-14 0-16</inkml:trace>
  <inkml:trace contextRef="#ctx0" brushRef="#br0" timeOffset="126348.44">26002 914 4542 0,'6'-5'-12'0,"3"1"23"16,7-3 4-16,7-2-13 15,6-3-37-15,1 2-32 16,1-7-26-16,-7 1-10 16,-6 0-18-16,-10-2 43 15,-10 5-49-15,-11 2 8 16,-5 1 25-16,-8 6 33 16,-4 3 89-16,-2 3 75 15,4 8 68-15,4 8 22 16,7 5 23-16,8 7 5 15,3 3-1-15,12 2-92 16,12-3-114-16,8-6-163 16,22-8-281-16,-3-9-445 15,6-5 0-15,-1-10 0 16</inkml:trace>
  <inkml:trace contextRef="#ctx0" brushRef="#br0" timeOffset="126710.33">26458 606 4726 0,'0'0'3'0,"0"2"45"15,0 7 27-15,-3 13 10 16,0 11 2-16,-2 11 3 16,1 10-12-16,2 3-31 15,-1-4-62-15,3-4-84 16,0-9-145-16,0-12-191 15,0-11-454-15,-12-8 0 16,0-9 0 0,-10-1 0-16,-4-5 4020 15,2 3-3448-15,7-13 82 16,-2 2 49-16,16-8 74 16,0 3 75-16,6 2 104 15,10-1 124-15,7 0 139 16,7 6 142-16,10 2-43 15,4-2-146 1,0 1-161-16,1 3-173 0,-3-2-247 16,-3-8-591-16</inkml:trace>
  <inkml:trace contextRef="#ctx0" brushRef="#br0" timeOffset="126945.95">26649 610 3292 0,'3'0'62'0,"0"0"47"16,0 3 39-16,3 6 35 16,-3 8 37-16,-3 16 32 15,0 13 16-15,-6 5 10 16,1 7 2-16,1 1-31 16,-5-3-52-16,3-9-113 15,6-6-151-15,-3-8-176 16,8-14-243-16,-1-13-479 15,3-4 0-15,-4-16 0 16,2-8 0-16</inkml:trace>
  <inkml:trace contextRef="#ctx0" brushRef="#br0" timeOffset="127103.8">26653 633 3872 0,'0'-7'20'16,"5"-5"44"-16,7 0 14 15,11-5 2-15,7 2-34 16,11 1-63-16,8 2-73 16,4-1-121-16,-2 1-557 15,-11 5 0-15,-13 1 0 16,-17 5 0-16</inkml:trace>
  <inkml:trace contextRef="#ctx0" brushRef="#br0" timeOffset="127301.54">26602 758 3643 0,'10'8'77'0,"10"-1"27"16,9 2 8-16,12-4-6 16,-1-3-44-16,6-2-66 15,0-3-93-15,-4-1-152 16,-1-14-501-16,-14 12 0 15,-11-7 0-15,-9 0 0 16</inkml:trace>
  <inkml:trace contextRef="#ctx0" brushRef="#br0" timeOffset="127537.36">27000 419 2941 0,'0'0'82'0,"1"0"61"16,1 5 51-16,-2 8 36 16,1 12 34-16,-2 14 14 0,-2 8 3 15,3 7-2 1,-2 5-19-16,2-4-116 16,2-5-170-16,7-5-248 0,4-20-685 15,2 0 0-15,5-13 0 16,2-12 0-1</inkml:trace>
  <inkml:trace contextRef="#ctx0" brushRef="#br0" timeOffset="127694.07">27293 645 4672 0,'0'-1'49'16,"0"1"41"-16,0 3 17 0,0 4 0 15,0 5-20-15,0 10-62 16,0 6-99-16,0-1-137 15,6-7-231 1,-4-3-440-16,-1-6 0 16,2-11 0-16</inkml:trace>
  <inkml:trace contextRef="#ctx0" brushRef="#br0" timeOffset="127835.13">27400 450 3298 0,'3'-13'-40'0,"3"-4"-83"0,9-5-148 16,4-20-301-16,6 24 0 16,12 4 0-16,4 3 0 15</inkml:trace>
  <inkml:trace contextRef="#ctx0" brushRef="#br0" timeOffset="128019">27856 361 3794 0,'-22'25'92'16,"-10"8"60"-16,-4 8 36 16,-11 11 7-16,8-8 1 15,6-2-17-15,6 1-70 16,5-3-115-16,12-5-181 16,0-22-755-16,5 6 0 15,-3-9 0-15,1-10 0 16</inkml:trace>
  <inkml:trace contextRef="#ctx0" brushRef="#br0" timeOffset="128228.87">27584 441 3547 0,'7'7'73'0,"5"3"29"16,5 9 10-16,7 9 3 15,4 0-2-15,7 8-17 16,4-3-58-16,3 3-77 16,-4-5-139-16,0-12-617 15,-13 7 0-15,-7-8 0 16,-9-5 0-16</inkml:trace>
  <inkml:trace contextRef="#ctx0" brushRef="#br0" timeOffset="129018.27">27298 419 2625 0,'1'0'33'0,"-1"0"25"0,3 0 14 16,-1 1 13-16,-1 2 9 15,2-1 17-15,0 0 19 16,-3-2 16-16,0 3 15 15,3-3 5-15,-3-3-23 16,0 3-17-16,0 0-9 16,2 0-10-16,-1 0-8 15,-1 0-8-15,0 0-4 16,0 0-8-16,0 0-15 16,0 0-1-16,0 3 4 15,0 0 3-15,-1 5 6 16,-1-1-1-16,2 1-1 15,-3 0-11-15,3-3-15 16,0-4-5-16,3 0 13 16,-3-2-2-16,2-3-11 15,2-4-11-15,-1-2-10 16,0-7-6-16,0 2 5 16,-3 1 15-16,0 6 6 15,0 2-3-15,0 4-7 0,-1 2 14 16,-2 0 12-16,-2 2-1 15,-1 4-4 1,3-2 3-16,0 0-10 0,3 4-15 16,3-4-9-1,-3-1-24-15,3-1-49 0,-3-1-104 16,6-2-150-16,6-2-298 16,-7 1-360-16,-5 2 0 15,-3-1 0-15,-5-1 0 16</inkml:trace>
  <inkml:trace contextRef="#ctx0" brushRef="#br0" timeOffset="129631.61">25164 1355 3262 0,'1'-2'79'0,"6"-1"47"15,5-1 27-15,8-4 12 16,7-1 12-16,15 1 15 16,14 0 22-16,16-4 12 15,20 2 6-15,22-3-6 16,22-5-33-16,17-3-32 15,23 1-18-15,13-1-10 16,11-2-17-16,9 2-18 16,6 3-56-1,-7 0-81-15,-15-2-136 16,-17 8-203-16,-27-16-691 16,-32 13 0-16,-30-2 0 15,-27 4 0-15</inkml:trace>
  <inkml:trace contextRef="#ctx0" brushRef="#br0" timeOffset="191498.29">10830 6639 692 0,'-6'-2'17'16,"-1"-1"29"-16,-1 0 29 16,-1 1 21-16,3-2 26 15,1 3 24-15,1-2 24 16,0 1 16-16,-2-1 6 15,-3-1 1-15,-2 1-6 16,-2 0-23-16,-10 2-15 16,-1 1-10-16,-6 0-20 15,-8 4-18-15,-4 6-14 16,-8 3-6 0,-3 5 12-16,-2 8 8 15,-5 5 7-15,-4 6 5 16,0 8-4-16,-1 8-4 15,3 9 1-15,5 7 5 16,8 5-7-16,8 2-10 16,11 2-19-16,10-4-16 15,10-5-16-15,8-5-10 16,16-8-8-16,16-6 0 16,18-8-2-1,23-5-7-15,24-11-2 16,22-8 3-16,17-10 3 15,20-8 3-15,22-8 5 16,22-9 5-16,9-4-5 16,15-4-4-16,4-4-6 15,-6-2-6-15,0 1 1 16,2-1 3-16,-4 6-1 16,-6-2-4-16,-2 8-4 15,1 5-3-15,-5 6-8 16,-10-1-28-16,-3 3-26 15,-1 1-24 1,-12-2-42-16,-13-3-57 16,-4-5-43-16,-15-6-36 15,-13-8-8-15,-16-10-6 16,-14-5 2-16,-15-8-3 16,-19-2 4-16,-21-5 14 15,-22-3 41-15,-17-5 59 16,-19-2 54-16,-20-4 61 15,-18 0 39-15,-22-4 12 16,-24-3 9-16,-20 1 39 16,-16 2 57-1,-21 7 31-15,-22 7 15 16,-14 13 8-16,-14 8 12 16,-24 7 6-16,-4 8-8 15,-14 10 1-15,-12 9 17 16,-7 8-7-16,-1 11-30 15,0 13-22-15,2 14-19 16,9 14-16-16,7 12-36 16,9 13-50-16,17 9-81 15,17 8-128-15,60-5-527 16,-9 8 0 0,33-7 0-16,31-11 0 15</inkml:trace>
  <inkml:trace contextRef="#ctx0" brushRef="#br0" timeOffset="200930.49">20042 5571 1864 0,'0'0'42'0,"0"0"39"15,1 0 28-15,-1 0 13 16,0 0 14-16,2 0 23 16,-1 0 32-16,2 0 32 15,-2 0 40-15,-1 0 11 16,3 0 6-16,-3 0-17 15,3 0-6-15,4 8-12 16,-3 6-2 0,-1 10-15-16,-1 11-16 15,-1 8-26-15,1 7-29 16,1 1-28-16,2-5-30 16,3-3-22-16,3-8-26 15,2-7-9-15,-1-10-7 16,3-8-9-16,-1-6-16 15,0-7-7-15,0-12-7 16,-3-7 1-16,-1-13-1 16,-3-7-3-16,-4-8 7 15,1-3 9 1,1-1-8-16,-1 4-20 16,7 0-35-16,-2 8-61 0,1 7-104 15,2 4-169 1,18 1-652-16,-21 13 0 15,-2 6 0-15,0 6 0 16</inkml:trace>
  <inkml:trace contextRef="#ctx0" brushRef="#br0" timeOffset="201343.36">20330 5752 3451 0,'5'0'81'0,"3"0"52"15,2 0 8-15,8-3 4 16,8-8-11-16,-1-7-1 16,2-7 1-16,-1-6 0 15,0-6 1-15,-8 3-21 16,-5 2-58-16,-2 7-46 15,-8 7-6-15,-2 7-6 16,-1 8 15-16,-4 7 8 16,-4 14-1-1,-1 10 13-15,2 11 8 16,-8 11 20-16,7 5 7 16,4-1-3-16,0 0 0 15,4-4 1-15,0-7-16 16,0-4-54-16,4-9-107 15,-1-5-186-15,43-13-681 16,-37 1 0-16,-6-9 0 16,0-4 0-16</inkml:trace>
  <inkml:trace contextRef="#ctx0" brushRef="#br0" timeOffset="201630.41">19844 6254 3860 0,'13'-1'-50'0,"14"1"24"15,21-4 32-15,24 0 30 16,18 4 40-16,24-6 26 16,18 3 11-1,3 0 0-15,-1 2-82 16,-11 1-94-16,-16-6-776 16,-29 4 0-16,-24 2 0 15,-25-6 0-15</inkml:trace>
  <inkml:trace contextRef="#ctx0" brushRef="#br0" timeOffset="202646.28">21134 5424 3027 0,'0'0'75'16,"0"0"35"-16,0 0 43 15,2 0 28-15,-2 5 11 16,0 4 10-16,0 7 6 15,0-1 1-15,0 9-2 16,-2 1-45-16,-2 0-46 16,1-3-107-16,-5 1-114 15,5-4-134-15,2-5-128 16,1-6-117-16,-2-4-247 16,2-2 0-16,2-4 0 15,-2-2 0-15</inkml:trace>
  <inkml:trace contextRef="#ctx0" brushRef="#br0" timeOffset="202880.13">21291 5355 3269 0,'0'0'35'0,"-2"2"38"16,1 8 24-16,-4 5 15 15,1 8 20 1,-4 11 0-16,2 3 1 0,0 4-10 16,5-2-59-1,-1 0-113-15,2-9-228 16,2-10-491-16,-1 5 0 16,-1-9 0-16,0-4 0 15</inkml:trace>
  <inkml:trace contextRef="#ctx0" brushRef="#br0" timeOffset="203160.08">21005 5827 3794 0,'1'-4'-44'0,"5"-1"8"15,15-3 2-15,9-4-5 16,11 2-8-16,13-3 4 16,8 5 23-16,-2 4 32 15,0 5 15-15,-7 9 59 16,-5 8-8-16,-12 10-24 16,-10 8-70-16,-14 6-163 15,-5-11-539-15,-9 8 0 16,-3-8 0-16,-2-8 0 15</inkml:trace>
  <inkml:trace contextRef="#ctx0" brushRef="#br0" timeOffset="210878.08">9273 7075 842 0,'1'0'46'15,"-1"0"22"1,0 0 14-16,2 0 14 16,-2 0 16-16,0 0 22 15,3 0 24-15,-3 0 23 16,0 0 20-16,4 0 3 15,-4 0-7-15,0 0-2 16,0 0 0-16,0 0 1 16,0 0 9-16,0 1 3 15,0-1-11-15,0 0-9 16,0 3 3-16,-7 3-7 16,-1 7-4-1,-3 5-5-15,0 6-11 0,-2-2-12 16,6-3-24-1,2-6-23-15,5-7-9 16,11-8-17-16,17-14-42 16,19-15-60-16,17-16-108 15,18-12-179-15,10-17-636 16,-3 5 0-16,-8 4 0 16,-10 0 0-16</inkml:trace>
  <inkml:trace contextRef="#ctx0" brushRef="#br0" timeOffset="-188410.75">2508 8504 1600 0,'-3'-3'49'15,"-4"-1"52"-15,1 0 41 16,-3 1 15-16,1 0 16 16,-2 3 2-1,-5-2 3-15,-8 0 5 0,-2 1 6 16,-13 1-10-16,-13 0-33 16,-11 3-47-1,-10 5-30-15,-17 6-7 16,-7 7-4-16,-7 11 15 15,0 5 38-15,0 9 27 16,4 7 12-16,7 2 12 16,11 8 12-16,13 4 5 15,17 5 5-15,22 8-13 16,19 9-3 0,17 4-14-16,30 5-40 0,26 0-30 15,21-6-11-15,29-14-20 16,18-9-14-1,19-17-13-15,20-17-30 16,17-19-9-16,7-13-30 16,12-20-12-16,-1-9-18 15,-14-10-19-15,-13-10-21 16,-14-8-4-16,-21-8-7 16,-21-8-6-16,-17-10 4 15,-25-7 0-15,-21-4 25 16,-29-6 12-16,-20-4 18 15,-23-5 33 1,-25-3 23-16,-22 1 18 16,-18 4 19-16,-26 6 17 15,-17 12 13-15,-16 12 6 16,-22 13-6-16,-8 15-11 16,-11 18-10-16,-10 16-20 15,-9 20-8-15,1 29-14 16,2 27-27-16,7 27-45 15,17 24-42-15,32 25-108 16,31 8-197-16,27 14-305 16,35 3 0-1,30-6 0-15</inkml:trace>
  <inkml:trace contextRef="#ctx0" brushRef="#br0" timeOffset="-182896.28">2119 9966 1040 0,'0'0'82'16,"0"0"19"-16,0 0 16 15,0 0 9-15,0 0 16 16,0 0 19-16,0 0 13 16,1 0 9-1,-1 1 15-15,0-1-38 16,0 3-10-16,0-3 1 15,0 0 4-15,2 1 8 16,-2-1 4-16,0 0 11 16,1 3 3-16,-1-3-11 15,0 0-15-15,0 4-1 16,0 7-12-16,-3 5-16 16,2 9-22-16,-2 1-18 15,1 8-24 1,-1-7-36-16,3-3-46 15,0-3-30-15,0-1-29 16,0-7-72-16,0-3-115 16,5-6-126-16,-1-8-347 15,1 4 0-15,1-7 0 16,4 0 0-16</inkml:trace>
  <inkml:trace contextRef="#ctx0" brushRef="#br0" timeOffset="-182571.81">2269 9849 1948 0,'0'0'108'0,"2"0"45"15,-2 0 31-15,0 1 24 16,3 7 28-16,-3 4 21 16,0 10 13-16,0 7 7 15,0 9 8-15,-3-1-57 16,1 4-60 0,-1-4-92-16,-1 1-97 15,0-7-160-15,8-9-233 16,-4-1-342-16,1-6 0 15,1-9 0-15,-2-2 0 16</inkml:trace>
  <inkml:trace contextRef="#ctx0" brushRef="#br0" timeOffset="-181995.22">1941 10103 1893 0,'0'0'147'16,"0"2"30"-16,0-2 24 16,2 3 21-16,2-2 31 15,5 7 24 1,0 6 15-16,6 8 9 16,-1 8 8-16,0 5-95 15,0 4-43-15,0 0-29 16,1-3-17-16,-1-6-26 15,2-3-30-15,1-5-27 16,1-2-24-16,1-6-18 16,-2-6-16-16,1-4-12 15,-1-3-24-15,2-2-30 16,-2-7-18 0,2-7-2-16,-3-1-1 15,0-5 4-15,0-6 10 16,-7 0 12-16,-1-2 8 15,2-2 10-15,-4 3 19 16,0 0 27-16,1 2 2 16,-1 1-55-16,1 1-131 15,2 2-170-15,-6 4-309 16,0 4 0-16,0 5 0 16,-3 3 0-16</inkml:trace>
  <inkml:trace contextRef="#ctx0" brushRef="#br0" timeOffset="-180338.73">1353 10553 1797 0,'0'0'85'0,"0"0"36"16,0 0 18-16,0 0 6 15,-2-2 5 1,2 2 3-16,-3 0 9 0,-2-5 10 15,-1 2 11-15,-4-2-24 16,-2-1-28 0,-6 0-25-16,-3 0-3 15,-5 0 14-15,1 1 5 16,-4 5 6-16,1 2 3 16,-1 9-5-16,2 12-7 15,0 10-15-15,4 17 5 16,5 14 3-16,6 7-8 15,9 4-21-15,6-2-9 16,11-4-13-16,8-10-26 16,8-14-35-1,5-9-52-15,4-15-39 16,3-11-66-16,-1-9-102 16,3-12-171-16,-1-18-378 15,-10 4 0-15,-6-3 0 16,-4-4 0-16</inkml:trace>
  <inkml:trace contextRef="#ctx0" brushRef="#br0" timeOffset="-179679.3">1518 10877 3988 0,'-12'2'90'0,"-9"5"36"16,0 12 14-16,-3 6 6 15,6 12-2-15,9 4 0 16,4 2-4-16,2-5-12 16,11-5-23-16,4-7-68 15,6-8-57-15,6-10-58 16,6-3-37-16,-3-14-26 16,0-9-7-16,-7-5-2 15,-4-5 7-15,-8-9 13 16,-3 2 34-1,-9 1 49-15,3 6 62 16,-5 6 58-16,1 8 38 16,-2 9 29-16,-2 2 11 15,3 11 4-15,1 13-2 16,4 1-2-16,1 6-13 16,6 9-31-16,6-9-54 15,4-3-51-15,3-5-28 16,8-8-28-16,-2-7-23 15,1-8-18-15,-1-6-19 16,-2-9-8-16,-8-7-5 16,-3-2 1-1,-6-9 10-15,-5-3 14 16,1-7 14-16,-7-8 21 16,-3-8 21-16,0-6 20 15,-4 0 24-15,0 3 11 16,3 11 5-16,4 10 10 15,4 14 16-15,-1 8 5 16,2 12 6-16,0 6 7 16,0 12 9-16,-1 17 0 15,4 18-1 1,-3 20 3-16,3 17 3 16,3 9-9-16,2-4-16 15,0-7-30-15,3-10-69 16,-2-11-93-16,3-15-177 15,24-20-552-15,-22-7 0 16,5-11 0-16,-2-11 0 16</inkml:trace>
  <inkml:trace contextRef="#ctx0" brushRef="#br0" timeOffset="-179519.64">1932 10986 3763 0,'-3'6'29'0,"3"7"-2"15,0 5-46-15,-3 4-103 16,9-3-172-16,-6-9-382 16,0 8 0-16,3-5 0 15,-3-6 0-15</inkml:trace>
  <inkml:trace contextRef="#ctx0" brushRef="#br0" timeOffset="-179380.5">1923 10923 3435 0,'-10'-12'61'0,"5"2"-4"0,0-2-64 16,1-3-196-1,4-17-465-15,0 26 0 16,3 3 0-16,-2-1 0 16</inkml:trace>
  <inkml:trace contextRef="#ctx0" brushRef="#br0" timeOffset="-179054.01">2065 10952 3730 0,'-3'14'104'0,"-2"6"31"0,3 8 2 16,-1 5-3-1,3 1-2-15,2-1-2 16,6-7-10-16,3-2-14 15,3-11-2-15,4-9-46 16,5-4-54-16,-4-11-30 16,-6-10 5-16,-5-6 10 15,-3-6 5-15,-8-9-2 16,0-8 3-16,-6-7-1 16,0-4-21-16,-2-7-33 15,1 6-48-15,4 10-112 16,1 4-198-1,5 16-377-15,0 20 0 16,3 8 0-16,5 12 0 16</inkml:trace>
  <inkml:trace contextRef="#ctx0" brushRef="#br0" timeOffset="-178713.1">2271 11002 3666 0,'-5'24'131'0,"-3"4"29"16,3 2 5-16,0 6-12 16,4-11-37-1,5-9-58-15,5-7-19 16,5-5-27-16,2-8-24 16,1-11-72-16,2-7-66 15,-3-3-18-15,-6-4 22 16,-4 4 41-16,-3 5 84 15,-1 5 102-15,-2 7 42 16,1 5 42-16,-1 3 28 16,0 7 11-16,0 7-6 15,0 2-26 1,0 3-68-16,2 1-118 16,2-3-162-16,8-9-234 15,23-8-480-15,-19-1 0 16,7-8 0-16,2-4 0 15</inkml:trace>
  <inkml:trace contextRef="#ctx0" brushRef="#br0" timeOffset="-178396.1">2594 10856 3446 0,'-12'0'157'15,"0"4"52"-15,-1 8 27 0,-2 8 14 16,7 5 0-1,1 13 8-15,7 2 4 16,0 1-12-16,3-7-8 16,9-6-106-16,0-9-62 15,7-10-58-15,1-6-26 16,-2-12-19-16,0-9 7 16,-9-8-3-16,-3-8-2 15,-3-11 11-15,-6-7 5 16,-6-9-7-16,0-12-20 15,-1-8-35 1,-1-5-32-16,3 6-78 16,1 13-167-16,5 6-625 15,-1 32 0-15,3 17 0 16,0 9 0-16</inkml:trace>
  <inkml:trace contextRef="#ctx0" brushRef="#br0" timeOffset="-143617.78">1038 13336 1672 0,'0'0'61'16,"-3"2"26"-16,3 4 25 15,-3 3 24-15,3 1 25 16,-3 6 30-16,3-1 30 16,3 4 24-16,-6 4 34 15,-1 6-15 1,-2 8-18-16,-2 3-11 15,-3 6-13-15,1-2-25 16,-1-1-27-16,2-4-33 16,2-5-41-16,1-7-68 15,1-8-118-15,4-8-174 16,7-13-617-16,-6-3 0 16,3-13 0-16,0-7 0 15</inkml:trace>
  <inkml:trace contextRef="#ctx0" brushRef="#br0" timeOffset="-143353.49">976 13165 2122 0,'0'0'-14'0,"0"-2"-32"16,0 0-116-16,0-5-218 0,0 4 0 16,0 2 0-1</inkml:trace>
  <inkml:trace contextRef="#ctx0" brushRef="#br0" timeOffset="-142954.06">1068 13488 2961 0,'0'29'104'0,"0"7"22"0,0 9 10 16,0 3 1-1,-1-12-5-15,-3-9-7 16,0-8-13-16,0-8-31 16,1-6-3-16,3-7-67 15,0-9-48-15,4-15-27 16,8-11-9-16,0-10-4 16,11-8 9-16,4-1 8 15,1 9 18-15,1 5 43 16,1 13 30-1,-3 13 26-15,-6 12 27 16,2 13 29-16,-5 17 19 16,-12 23 24-16,0 13 12 15,-12 13 18-15,-7 7 7 16,-6-4-10-16,1-6-48 16,0-12-98-16,3-13-158 15,9-19-222-15,3-33-575 16,3 0 0-16,3-14 0 15,8-14 0-15</inkml:trace>
  <inkml:trace contextRef="#ctx0" brushRef="#br0" timeOffset="-142258.42">1446 13523 2927 0,'6'-5'35'0,"6"-6"9"16,0-4 1 0,6-8-4-16,-1-3-3 15,-2-7 2-15,-5-1 11 16,-5-6 28-16,-4 1 32 15,-1-1 13-15,-4 5 33 16,-2 5 21-16,-2 8 10 16,-4 13 18-16,0 9 16 15,-1 13-2-15,2 13-15 16,2 20-30-16,3 13-28 16,3 21-39-16,3 9-43 15,-4 0-27 1,2 0-9-16,-1-6-20 15,-2-12-32-15,2-11-60 0,2-13-95 16,1-13-133 0,-2-18-131-16,2-16-94 15,-3-13-245-15,0-3 0 16,-7 2 1798-16,2-13-1488 16,1-6 74-16,4 5 64 15,1-4 82-15,2-9 113 16,3 17 134-16,3 8 155 15,3 6 139-15,5 4 106 16,3 8 29 0,0 6-65-16,0 7-48 15,-5 1-46-15,-6 4-55 16,-1 3-45-16,-5-5-36 16,0-5-25-16,0-4-21 15,0-5-22-15,0-4-22 16,0-8-10-16,3-6-29 15,3-10-19-15,7-6-34 16,2-11-51-16,5 2-43 16,4 2-82-16,-3 4-111 15,5-3-442-15,-8 16 0 16,-5 7 0 0</inkml:trace>
  <inkml:trace contextRef="#ctx0" brushRef="#br0" timeOffset="-141915.52">1709 13585 2530 0,'-3'20'158'16,"-4"5"64"-16,1 4 33 15,0 6 3-15,1-10-9 16,5-9-37-16,0-4-38 16,3-9-21-16,6-4-27 15,5-6-118-15,-1-8-69 16,4-9-65-1,-2-4-30-15,-2-9 7 16,-5 4 30-16,-2 2 63 16,-3 6 97-16,2 10 62 15,-4 8 51-15,-1 10 23 16,2 15 22-16,-2 11 1 16,1 7 2-16,3 11-9 15,1 2-23-15,1-5-42 16,2-3-101-16,1-5-145 15,3-7-199 1,3-16-650-16,-2-1 0 16,-2-3 0-16,4-9 0 15</inkml:trace>
  <inkml:trace contextRef="#ctx0" brushRef="#br0" timeOffset="-141471.57">2012 13691 4354 0,'-2'0'47'16,"2"0"24"-16,-2-2 3 15,2 1 0-15,11 0-6 16,3-1-5-16,12 1-12 16,4-2-18-1,7 2-31-15,1-2-51 16,-4 1-79-16,-1 0-101 16,-2-3-108-16,2-10-481 15,-8 4 0-15,-9-3 0 16,-3-2 0-16</inkml:trace>
  <inkml:trace contextRef="#ctx0" brushRef="#br0" timeOffset="-141231.85">2161 13505 3936 0,'-6'0'84'0,"-2"0"36"15,4 0-6 1,-1 0-7-16,8 0-2 15,5 0-6-15,4 2-32 16,6 0-32-16,3 0-30 16,0 0-62-16,5-2-139 15,-2 0-204-15,-3-10-403 16,-5 9 0-16,-1-4 0 16,-6 1 0-16</inkml:trace>
  <inkml:trace contextRef="#ctx0" brushRef="#br0" timeOffset="-140666.22">2359 13354 5264 0,'0'-1'-18'0,"0"-1"10"0,5 2 12 15,6 0-6 1,10 2-22-16,9 5-37 16,9 8-7-16,3 0-3 15,-6 8-6-15,-6 4 7 16,-9 0-8-16,-12 2-9 16,-6 2 7-16,-7-2 31 15,-13 0 42-15,-4-1 46 16,-3 1 14-16,-6-3-3 15,4-3-40-15,7-4-68 16,7-4-149-16,30-9-684 16,-17-3 0-16,5-2 0 15</inkml:trace>
  <inkml:trace contextRef="#ctx0" brushRef="#br0" timeOffset="-140175.6">2980 13288 4185 0,'-16'-3'-4'15,"-6"0"43"-15,-8 0 46 16,-8 0 29-16,5 6 17 16,6 4 3-16,4-1 4 15,13 2-4-15,7 2 0 16,6-1 11-16,9 4-13 15,12 5-51-15,5 6-46 16,7 7-28-16,6 6-13 16,-7 2 5-16,-8 3 16 15,-14-2 15 1,-10-5 24-16,-12-1 21 16,-13-10 14-16,-7-7 9 15,-3-3-8-15,-7-5-43 16,5-7-74-16,11-2-137 15,11-9-209-15,6-18-710 16,12-3 0-16,12-4 0 16,3-4 0-16</inkml:trace>
  <inkml:trace contextRef="#ctx0" brushRef="#br0" timeOffset="-139899.66">3111 13511 4713 0,'1'20'-4'15,"-1"5"2"-15,3 3-27 16,-2 0-59-16,1-12-76 16,-2-7-97-16,1-8-34 15,-1-1 9-15,0-4 29 16,0-9 48-16,0-3 42 16,0-8 27-16,0-7 46 15,0-2 67-15,0-2 80 16,0 3 94-1,0 3 1-15,2 2-117 16,12 1-244-16,-13 7-358 16,9 0 0-16,3 4 0 15,2 3 0-15</inkml:trace>
  <inkml:trace contextRef="#ctx0" brushRef="#br0" timeOffset="-139600.49">3273 13266 4677 0,'-5'1'81'16,"-6"4"57"-16,0 5 62 0,-2-1 1 16,5 5 4-16,2 5-25 15,9 1-12 1,2 4-1-16,8 2 7 16,4 4-16-16,2 1-38 15,1 0-24-15,-5 4-28 16,-3-6 45-16,-3-2 29 15,-8-4 23-15,-2 0 12 16,-7-11-55-16,-2-1-83 16,-7-2-91-16,-1-7-85 15,0-2-156-15,6-4-179 16,9-15-279 0,0-6-386-16,9-6 0 15,3-11 0-15,3-4 0 16</inkml:trace>
  <inkml:trace contextRef="#ctx0" brushRef="#br0" timeOffset="-139423.17">3469 13261 4181 0,'11'15'167'16,"3"13"30"-16,3 12 8 16,4 15-5-16,-6 3-13 15,0 8-53-15,-2-8-82 16,-3-8-140-1,5-14-266-15,-12-15-622 16,0-10 0-16,-6-7 0 16,-3-13 0-16</inkml:trace>
  <inkml:trace contextRef="#ctx0" brushRef="#br0" timeOffset="-139101.82">3532 13503 3610 0,'8'0'103'0,"11"0"24"15,5 2 7-15,9-2-12 16,6-2-44-16,8 1-54 16,-3-5-43-1,4-5-28-15,-6-5-43 16,-7-6-112-16,-13-4-45 16,-10 1-21-16,-4 5 12 15,-16 1 61-15,-5 11 122 16,-8 3 149-16,-3 7 123 15,-2 7 83-15,-1 11 70 16,6 5 75-16,13 7 4 16,2 3-38-16,8 0-72 15,4-6-139 1,9-7-218-16,1-9-298 16,1-19-684-16,4 6 0 15,-3-8 0-15,-6-3 0 16</inkml:trace>
  <inkml:trace contextRef="#ctx0" brushRef="#br0" timeOffset="-138583.08">3934 13430 4219 0,'2'12'79'16,"-1"9"45"-16,1 4 30 15,-1 5 7 1,2 0 0-16,-3-3 3 15,3-9-4-15,-3 1-18 16,3-14-26-16,0-3-54 16,0-8-53-16,3-7-52 15,5-10-33-15,5-4-12 16,6-5-4-16,1-1-10 16,6 5 9-16,-3 9 36 15,-3 9 42-15,0 6 24 16,-9 11 17-16,-1 8 10 15,-7 6 6 1,-1 4 10-16,-5 4 11 16,0-4 13-16,-2-4-13 15,-1-8-33-15,3-5-40 16,0-8-16-16,0-8-13 16,6-9-2-16,5-5-9 15,7-9-15-15,6-5-6 16,3 2 1-16,3 1 33 15,0 11 52-15,-6 6 72 16,-1 8 77-16,-2 10 66 16,-9 10 67-16,0 12 35 15,-3 7 7 1,-3 4-2-16,-3 2-105 16,-3-3-164-16,5-7-186 15,3-9-244-15,56-17-956 16,-43-2 0-16,6-11 0 15,0-4 0-15</inkml:trace>
  <inkml:trace contextRef="#ctx0" brushRef="#br0" timeOffset="-138242.95">4610 13394 5035 0,'-17'9'176'0,"-5"10"147"16,-1 6 0-16,-4 3 0 15,21 2 1-15,3-1-1 16,1-7-31-16,10-7-90 16,8-5-94-16,3-9-137 15,8-10-150-15,3-9-170 16,-3-7-2-16,-3-2 1 16,-10-4 1-16,-1 6 9 15,-7 3 62-15,-3 4 148 16,-3 12 136-1,3 4 148-15,-6 6 114 16,0 10 59-16,-2 5-4 16,1 2-47-16,1 7-133 15,0-4-120-15,7-10-237 16,48-10-1062-16,-28-8 0 16,4-8 0-16</inkml:trace>
  <inkml:trace contextRef="#ctx0" brushRef="#br0" timeOffset="-137974.83">4914 13232 4200 0,'-17'0'147'16,"1"6"50"-16,0 6 31 15,0 7 3-15,16 4-10 16,0 10-22-16,3 5-6 15,3 2 1-15,0 1 3 16,-3-3-89-16,-2-2-27 16,-2-5-50-16,-8-6-43 15,-6-7-21-15,-1-4-28 16,-7-7-60-16,-6-4-120 16,10-3-233-16,-2-43-583 15,9 31 0 1,1 0 0-16</inkml:trace>
  <inkml:trace contextRef="#ctx0" brushRef="#br0" timeOffset="-136510.38">1604 14565 1350 0,'3'18'49'0,"0"2"9"15,10 4 13 1,3-1 11-16,6-10 6 15,7-7 2-15,-1-6 3 16,-2 2-2-16,-4-2-23 16,-5-4-119-16,-6-8-346 15,-4 4 0-15,-4 1 0 16,-4 1 0-16</inkml:trace>
  <inkml:trace contextRef="#ctx0" brushRef="#br0" timeOffset="-135865.71">1559 14112 2700 0,'0'-2'127'0,"0"1"47"16,0 1 29-16,0-1 35 15,0 2 37-15,0 9 43 16,0 15 28-16,-3 12 37 15,0 19 43 1,0 15-37-16,-3 4-20 16,1-1-15-16,2-3-23 15,2-11-30-15,1-10-46 16,0-10-60-16,6-9-17 16,7-10-42-16,7-9-51 15,7-4-47-15,8-5-29 16,2-1-33-16,-1-2-38 15,-4-3-36-15,-5 1-38 16,-6 1-33 0,-1 0-44-16,-5-4-58 15,-2 5-96-15,-5-2-100 16,1-2-165-16,25-15-446 16,-29 8 0-16,-1-8 0 15,-1-2 0-15</inkml:trace>
  <inkml:trace contextRef="#ctx0" brushRef="#br0" timeOffset="-135568.13">1747 14433 3990 0,'0'0'163'0,"0"0"35"16,0 5 17-16,6 6 3 15,9 8 0-15,3 7 2 16,8 5-5-1,4 5 2-15,-5-3 0 16,-2-2-125-16,-8 1-34 16,-7-3-32-16,-1 1 10 15,-7-5 7-15,-7 0 2 16,-10-3-22-16,-3 2-16 16,-5-3-46-16,-8-4-78 15,4-2-120-15,11-9-244 16,0-29-584-16,12 16 0 15,3-9 0 1,12-2 0-16</inkml:trace>
  <inkml:trace contextRef="#ctx0" brushRef="#br0" timeOffset="-135206.33">2308 14400 5244 0,'2'0'157'0,"1"5"101"16,4 9 42-16,-2 16 0 16,-1 13-1-16,1 14 1 15,-5 5-1-15,0-1-99 16,0-6-129-16,0-11-154 16,0-10-248-16,0-12-272 15,15-19-679-15,-24-5 0 16,-2-13 0-16,-5-10 0 15</inkml:trace>
  <inkml:trace contextRef="#ctx0" brushRef="#br0" timeOffset="-134992.22">2125 14499 4116 0,'0'-3'115'15,"3"1"36"-15,7 0 21 16,10 0 5-16,4 0 2 15,14 2-16-15,10-1-35 16,1 1-43-16,-3 1-75 16,0 3-130-16,-8 0-201 15,-4-3-205-15,-14-1-339 16,-8 8 0-16,-6-3 0 16,-7 2 0-1</inkml:trace>
  <inkml:trace contextRef="#ctx0" brushRef="#br0" timeOffset="-134787.67">2257 14819 4427 0,'11'5'-4'0,"8"-1"-7"15,6 1-42-15,8-2-95 16,7-8-230-16,-5-3-388 15,-5-2 0 1,-6-3 0-16,-6 1 0 16</inkml:trace>
  <inkml:trace contextRef="#ctx0" brushRef="#br0" timeOffset="-134459.09">2581 14686 4532 0,'4'5'30'15,"1"4"7"-15,2 4 3 16,-1 8 1 0,-1 2-1-16,-4 4-11 15,1-6-25-15,-2 1-23 16,0-8-21-16,0-6-22 16,0-5-22-16,0-7-5 15,1-11-2-15,4-6 3 16,4-5 8-16,6-8 29 15,7 0 58-15,4 4 55 16,1 8 58-16,-1 8 37 16,0 5 24-16,-1 6 20 15,-1 10 35 1,-4 9 15-16,-4 3-40 0,-7 6-80 16,-4 2-166-1,4-4-255-15,-3-14-786 16,6-1 0-16,9-5 0 15,9-7 0-15</inkml:trace>
  <inkml:trace contextRef="#ctx0" brushRef="#br0" timeOffset="-134021.95">3100 14588 4292 0,'-14'0'72'16,"-2"4"30"-1,-5 4 30-15,1 5 16 16,14 8 3-16,0 4-4 16,6 2-17-16,6-4-17 15,3-2-19-15,3-10-77 16,5-6-59-16,0-3-76 16,-1-9-59-16,-4-7-32 15,-2-7-21-15,-5-7-18 16,-4-10 23-16,-1 1 54 15,0 2 53 1,0 3 96-16,0 11 63 16,0 11 68-16,0 5 43 15,0 13 35-15,2 17 20 16,3 17 27-16,1 13 22 16,1 17-16-16,1 6 4 15,-7 3-30-15,-6-4-44 16,-9-4-39-16,-3-11-54 15,-4-10-59-15,-2-18-55 16,3-13-119-16,4-12-195 16,30-27-763-16,-19-8 0 15,9-12 0 1,3-12 0-16</inkml:trace>
  <inkml:trace contextRef="#ctx0" brushRef="#br0" timeOffset="-133390.38">3264 14741 4101 0,'15'-4'85'15,"9"-3"24"-15,3-2 9 16,3-3 0-16,-5-4-13 16,-4 0-26-16,-5 0-25 15,-7-5-13 1,-4 0 3-16,-7 4-34 15,-6 3-41-15,-6 2 7 16,-3 8 19-16,-6 6 32 16,-2 6 48-16,2 9 48 15,7 8 39-15,8 6 3 16,2 2-11-16,8 0-54 16,7-4-95-16,3-6-151 15,9-9-193-15,7-13-189 16,-5-9-392-1,3-3 0-15,-4-6 0 16,-7-1 0-16,-12 2 4166 16,6 7-3559-16,-4-6 57 15,-1 5 59-15,3 3 84 16,3 4 104-16,-6 1 131 16,6 5 141-16,3 8 174 15,-4 6 163-15,2 5-101 16,-1 2-140-16,-4 0-69 15,-4-5-37 1,-1-6-94-16,-1-6-97 16,0-6-63-16,3-2-34 15,2-9-45-15,6-5-32 16,2-9-41-16,5-2-5 16,1 0 8-16,-1 1 5 15,-2 6 43-15,-3 9 70 16,-7 5 42-16,-1 8 27 15,-2 3 37-15,-3 5 25 16,1 5-9 0,-1 1-70-16,0-1-128 15,2-5-150-15,1-6-174 16,10-8-141-16,1-4-347 16</inkml:trace>
  <inkml:trace contextRef="#ctx0" brushRef="#br0" timeOffset="-133209.59">3787 14675 1342 0,'10'0'300'15,"-1"0"90"-15,7 2 57 16,1 3 26-16,-8 5 11 16,5 9 6-16,-7 4-4 15,1 2-34-15,-1 2-52 16,-4-6-305-16,0-4-195 16,-1-7-271-1,-4-13-606-15,-1 3 0 16,0-6 0-16,-7-6 0 15</inkml:trace>
  <inkml:trace contextRef="#ctx0" brushRef="#br0" timeOffset="-133070.22">3821 14528 3780 0,'0'-9'4'0,"0"-2"-38"15,0 0-119-15,6-6-177 16,-3 0-323-16,3 15 0 15,-1 4 0 1,8 4 0-16</inkml:trace>
  <inkml:trace contextRef="#ctx0" brushRef="#br0" timeOffset="-132801.78">3955 14638 3322 0,'11'8'75'0,"5"1"22"15,4 2 14-15,4-6-10 16,-5-2-26-16,-2-8-28 15,-2-5-33-15,-6-6-11 16,-4-2-1-16,-4-1-38 16,-7 3 0-1,-3 2 31-15,-2 10 59 16,-7 6 65-16,-3 7 64 16,6 13 44-16,5 5 33 15,4 7 1-15,4 6-42 16,5-5-99-16,6-5-157 15,2-13-256-15,-1-11-683 16,8-2 0-16,-1-10 0 16,1-8 0-16</inkml:trace>
  <inkml:trace contextRef="#ctx0" brushRef="#br0" timeOffset="-132570.26">4148 14703 3506 0,'7'-1'207'15,"5"-1"40"-15,0 4 13 0,5 2 1 16,-8 6-1-1,-2 1-2-15,-3 3-2 16,-4-3-5-16,0-1-13 16,0-6-160-16,-2-3-51 15,2-5-35-15,-2-2-10 16,1-8 3-16,1-2 1 16,0-9-24-16,3-5-54 15,6 4-98-15,0-2-132 16,19-4-708-16,-9 9 0 15,8 3 0 1,-3 5 0-16</inkml:trace>
  <inkml:trace contextRef="#ctx0" brushRef="#br0" timeOffset="-132286.4">4403 14572 5135 0,'0'20'136'0,"0"6"69"16,2 8 43-16,1 0 0 15,9-9-30-15,7-9-52 16,7-5-48-16,7-7-16 16,0-9-4-1,0-7-96-15,-4-6-53 16,-4-7-74-16,-12-5-61 16,-6-7-36-16,-8 2-8 15,-10-3 43-15,-16 4 53 16,-6 6 7-16,-9 13-85 15,-3 8-156-15,2 2-598 16,8 21 0-16,7 11 0 16,10 2 0-16</inkml:trace>
  <inkml:trace contextRef="#ctx0" brushRef="#br0" timeOffset="-131624.92">3588 15212 4709 0,'6'0'107'0,"-3"0"79"16,3 4 156-16,1 7 11 15,-2 11 1-15,-2 8-1 16,-2 9 0-16,-1 1 0 16,2-2-46-1,-4-7-209-15,1-9-130 16,-2-10-148-16,-3-7-200 16,-3-6-36-16,0-9 0 15,-2-6 16-15,-1-11 14 16,6-5 7-16,3-7 71 15,6-3 189-15,5 0 91 16,10 3 81-16,7 5 58 16,5 9 39-16,6 11 6 15,1 10-5-15,-3 13-10 16,-5 9 0 0,-4 9-1-16,-11 8 16 15,-7 6 47-15,-5 0 6 16,-11-1-17-16,-6-8-28 15,-12-4-54-15,-3-7-53 16,-2-7-36-16,-4-10-50 16,6 0-90-16,9-8-163 15,6-7-242-15,9-14-610 16,6 6 0-16,9-3 0 16,3 0 0-1</inkml:trace>
  <inkml:trace contextRef="#ctx0" brushRef="#br0" timeOffset="-131012.16">3958 15315 5018 0,'-3'3'85'16,"-6"8"106"-16,-5 6 123 16,-1 5 6-16,5 4 0 15,-1 2 0-15,5-7-40 16,6-3-83-16,5-5-91 15,5-7-59 1,5-6-101-16,8-6-144 16,0-7-152-16,2-5-25 15,-7-4-13-15,-4-6 3 16,-8 0 58-16,-3 6 118 16,-5 0 140-16,-2 8 82 15,-4 6 112-15,-1 3 136 16,-4 5 81-16,2 5 33 15,3 7 13 1,5 6-3-16,-1 2-18 16,10 0-36-16,0 0-48 15,5-4-135-15,6-7-189 16,6-7-127-16,3 0-93 16,-1-6-50-16,-2-8-36 15,-2-4-52-15,-9-5-38 16,0-10-27-16,-3-7-19 15,-3-7 64-15,-1-6 135 16,-1-4 62-16,1 0 61 16,1 3 53-1,1 8 68-15,-5 15 99 16,4 10 86-16,-3 13 63 16,1 12 56-16,-2 16 110 15,3 12 77-15,0 14 5 16,-3 11-20-16,-2 11-17 15,0 0-32-15,3-1-108 16,-3-8-193-16,3-7-136 16,0-10-189-16,0-14-329 15,-3-26-716-15,0-1 0 16,-8-9 0-16,-7-6 0 16</inkml:trace>
  <inkml:trace contextRef="#ctx0" brushRef="#br0" timeOffset="-130628.58">4080 15316 5307 0,'1'-4'110'16,"4"-1"36"-16,3-1 8 15,11-1-47-15,5 3-69 16,9 0-73-16,3-2-63 16,4 1-19-16,-2-2 1 15,-3 0-68-15,-6 1 13 16,-6 2 16-16,-10 3 39 15,-7 0 92 1,-5 9 120-16,-1 4 95 16,-1 5 73-16,4 2 11 15,0 1-28-15,6-8-56 16,6-5-60-16,4-5-68 16,1-5-63-16,3-7-48 15,-10-5-56-15,-8-2-28 16,-5-4-19-16,-12-1-11 15,-5 0 2-15,-5 5 18 16,-2 0-53-16,0 4-73 16,8 1-170-1,12-6-462-15,1 11 0 16,12 0 0-16,12 3 0 16</inkml:trace>
  <inkml:trace contextRef="#ctx0" brushRef="#br0" timeOffset="-130378.7">4601 15069 5306 0,'-14'0'38'0,"1"2"12"0,0 2 2 16,2 7-1 0,18 5-27-16,8 7-24 15,3 7-7-15,5 4 2 16,-1 1 11-16,-2 0-1 15,-5 0 4-15,-9 0-2 16,-2-3 5-16,-2-7-2 16,-5-2-8-16,-3-6-62 15,-3-7-175-15,-3-10-818 16,-8 0 0-16,-1-3 0 16</inkml:trace>
  <inkml:trace contextRef="#ctx0" brushRef="#br0" timeOffset="-130017.94">3695 15843 5666 0,'7'0'38'0,"14"0"24"15,21 0 73-15,24 0 43 16,28-3 76-16,34-1-1 15,18-2 1-15,18-2-85 16,3 1-131-16,-8 2-92 16,-14 4-288-1,-29-51-988-15,-26 52 0 0,-28 1 0 16,-22 5 0-16</inkml:trace>
  <inkml:trace contextRef="#ctx0" brushRef="#br0" timeOffset="-115008.74">1878 8820 292 0,'0'-1'82'16,"0"0"22"-16,0 1 29 15,0-2 29-15,0 2 25 16,0 0 29-16,0 0 27 15,0 0 26-15,0 0 27 16,0 2-30-16,0-2-14 16,0 1-16-16,0 1-16 15,0 5-14 1,0 9-13-16,-3 9-20 16,0 11-17-16,-2 8-9 15,2 4-18-15,2 2-20 16,1-2-13-16,0-6-11 15,0-7-15-15,3-4-50 16,1-6-50-16,4-10-87 16,5-9-167-16,4-13-498 15,-2-2 0-15,-1-6 0 16,-4-4 0-16</inkml:trace>
  <inkml:trace contextRef="#ctx0" brushRef="#br0" timeOffset="-114744.24">1744 8868 2078 0,'6'-9'9'0,"6"-6"-1"16,9-5-21-16,6-3-26 0,3 3-14 16,6-2-14-16,1 2-25 15,-3-1-56 1,7 2-188-16,-17 9 0 16,-6 0 0-16,-9 7 0 15</inkml:trace>
  <inkml:trace contextRef="#ctx0" brushRef="#br0" timeOffset="-114512.85">1809 8965 2609 0,'0'4'69'0,"0"-1"16"16,1 1 4-16,7 0 1 15,4-1-3-15,6-3-21 16,7-2-76-16,5-3-130 16,17-6-449-16,-24 2 0 15,-5 4 0-15</inkml:trace>
  <inkml:trace contextRef="#ctx0" brushRef="#br0" timeOffset="-114220.86">1843 9274 2231 0,'2'1'164'16,"4"-1"24"-16,1 3 7 16,2-3-1-1,5-4-7-15,2-2-24 16,3-3-51-16,6-3-120 16,8-9-184-16,-7 3-454 15,-2 0 0-15,-6 0 0 16,-6 1 0-16</inkml:trace>
  <inkml:trace contextRef="#ctx0" brushRef="#br0" timeOffset="-113914.23">2220 8755 2446 0,'3'9'121'15,"2"3"16"-15,0 11 6 16,-2 9 7-16,-1 2 3 16,-1 6 3-16,-1-2 0 15,0-5-8-15,0-3-37 16,0-4-160-16,2-13-143 15,4-7-175-15,-6-2-255 16,1-4 0 0,-2-4 0-16,-4 0 0 15</inkml:trace>
  <inkml:trace contextRef="#ctx0" brushRef="#br0" timeOffset="-113725.3">2016 8855 3321 0,'-1'-4'121'0,"1"-1"19"16,3-2 26-16,9-4 10 16,15-3 2-16,11 3-16 15,11-3-22-15,7-5-62 16,-8 4-91 0,3-1-245-16,-10-9-584 15,-12 10 0-15,-10 5 0 16,-5-1 0-16</inkml:trace>
  <inkml:trace contextRef="#ctx0" brushRef="#br0" timeOffset="-113455.78">2429 8578 3169 0,'0'0'77'0,"0"1"43"0,0 13 15 16,0 8 9-16,0 9 4 15,0 12 11 1,0 5 12-16,3-5 7 16,3-7 6-16,3-6-54 15,0-7-17-15,7-7-38 16,1-6-14-16,4-6-20 16,6-4-48-16,0-4-97 15,-1-6-147-15,8-4-217 16,-14 2-347-1,-4-2 0-15,-5 3 0 0</inkml:trace>
  <inkml:trace contextRef="#ctx0" brushRef="#br0" timeOffset="-112942.83">1944 9399 3163 0,'-1'4'63'15,"-1"-1"16"-15,1 0-3 16,-1-1 41-16,10 0 24 16,11-9 10-16,13-4 3 15,10-7 6-15,21-9 1 16,5-8-21 0,4-5-44-16,3 1-50 15,-4 2-59-15,0-4-164 16,8 1-694-16,-18 5 0 15,-13 7 0-15,-8 1 0 16</inkml:trace>
  <inkml:trace contextRef="#ctx0" brushRef="#br0" timeOffset="-104084.51">9154 8718 1372 0,'0'0'89'15,"0"0"29"1,0 0 12-16,0 0 6 16,0 0 13-16,0 0 22 15,0 0 22-15,0 3 18 16,0-3 15-16,1 3-37 15,2 1-38-15,-2 0-27 16,4-2-12-16,0 1-5 16,1-1-14-16,0 0-30 15,0-2-37-15,4 0-23 16,-2-2-22-16,-2-3-14 16,3-1-6-1,-5-1-4-15,-2 0 1 0,-1-3 2 16,-1 3 7-1,-1 3 15-15,-2 0 26 16,-5 4 21-16,1 4 20 16,-5 0 19-16,0 6 2 15,3 1 2-15,-1 6-1 16,7-1-4-16,2-1-7 16,-1-6-14-16,2-3-13 15,5-2-20-15,0-4-18 16,4-1-15-16,4-5-2 15,-4-2-1 1,-3-3 0-16,-3-3 8 16,-1-1 7-16,-2 3 15 15,-3 4 8-15,1 5 12 16,-4 2 21-16,-3 2 22 16,-1 6 7-16,-2 0 5 15,4 6 1-15,5 3-8 16,0 2-11-16,3-5-16 15,4 0-11-15,2-4-28 16,1-7-33 0,5 0-28-16,4-4-21 15,-2-4-4-15,-1-4-1 16,-5-5 6-16,-5-2 16 16,-2 1 19-16,-2-1 26 15,-4 7 43-15,-2 6 39 16,-4 1 27-16,1 6 21 15,-4 5 7-15,4 2-1 16,4 5-1-16,3 1-12 16,3-1-18-1,0-4-29-15,3-2-31 0,3-4-38 16,4-3-24 0,1-4-6-16,-2-1 2 15,-3-8-2-15,-2 0 14 16,-2-3 22-16,-5 0 24 15,-3 3 24-15,0 4 26 16,-3 4 23-16,-6 3 14 16,3 5 1-16,5 2-8 15,1 1-6-15,5 3-23 16,1 1-37-16,1-4-30 16,7 0-41-16,0-7-32 15,4-1-15 1,1 0-4-16,-2-4 4 15,-8-1 6-15,-2-1 26 16,-2 0 33-16,-5 1 25 16,-5 2 20-16,-2 3 27 15,-2 8 20-15,-2 0 5 16,7 1-10-16,6 6-20 16,1-5-17-16,6-2-37 15,7-2-42-15,1-5-11 16,2-3-5-16,2-7 7 15,-6 0 14 1,-5-3 24-16,-2-6 23 16,-5 4 31-16,-5 0 23 15,1 5 29-15,-2 5 18 16,-5 6-2-16,-1 3-45 16,7 8-102-16,2 5-200 15,5-8-885-15,2 6 0 16,9 0 0-16,0-4 0 15</inkml:trace>
  <inkml:trace contextRef="#ctx0" brushRef="#br0" timeOffset="-95272.1">340 7926 1982 0,'0'0'69'0,"0"0"31"16,0-1 17-16,0 1 19 16,0 0 39-16,3 4 68 15,3 7 29-15,4 12 22 16,-1 15 20-16,2 12-10 16,2 8-40-1,-5 5-21-15,-4-1-14 0,3-2-30 16,0-3-69-16,-1-7-127 15,-3-10-109 1,6-5-116-16,-1-11-123 16,2-12-146-16,-1-9-291 15,-6-3 0-15,0-7 0 16</inkml:trace>
  <inkml:trace contextRef="#ctx0" brushRef="#br0" timeOffset="-95030.62">206 8223 2841 0,'-2'-7'91'16,"2"-6"19"-16,0-7 7 15,2-11 0-15,7-8 0 16,7-6 0-16,4-12-10 15,5-3-28-15,4-1-49 16,-2 3-148-16,-5 5-170 16,-9 5-376-16,-7 18 0 15,-3 14 0-15</inkml:trace>
  <inkml:trace contextRef="#ctx0" brushRef="#br0" timeOffset="-94647.68">442 8123 3329 0,'4'0'46'0,"4"-2"6"15,6-7-1-15,8-6 2 16,1-7-7-16,-2-9-11 15,-6-6-8-15,-9-1-5 16,-5 1-11 0,-5 5-31-16,-7 5-30 15,-5 11-2-15,-1 10 12 16,-8 12 20-16,5 10 32 16,5 16 33-16,9 10 43 15,3 6 15-15,6 4 9 16,12-2 6-16,9-6-4 15,3-8-59-15,11-7-121 16,12-19-251-16,-10-5-433 16,-5-14 0-1,-8-12 0-15,-9-7 0 0</inkml:trace>
  <inkml:trace contextRef="#ctx0" brushRef="#br0" timeOffset="-94325.63">692 7869 2897 0,'3'11'99'0,"3"9"31"15,1 9 18-15,4 5 8 16,-2 3 3-16,-3-5 6 16,-1-5 32-16,-2-9 38 15,-3-8 9 1,-2-4-62-16,-4-13-31 15,-5-4-29-15,-2-11-15 16,-2-9-1-16,-3-9-2 16,6-5-9-16,-3-8-61 15,6 3-87-15,1 3-97 16,5 5-106-16,0 9-136 16,7 2-135-16,-1 13-263 15,2 6 0-15,1 9 0 16,3 0 0-16</inkml:trace>
  <inkml:trace contextRef="#ctx0" brushRef="#br0" timeOffset="-94056.05">728 7520 925 0,'-2'-10'149'0,"-1"-5"53"16,-1 1 45-16,-2-2 30 15,1 8 8-15,-1 5 65 16,2 9 53-16,1 15 27 16,0 12 34-16,3 16-43 15,3 8-76-15,3 8-52 16,3-5-44 0,6-4-56-16,5-12-74 15,4-9-186-15,4-11-194 16,4-16-214-16,-8-8-434 15,-2-12 0-15,-8-8 0 16,-8-5 0-16</inkml:trace>
  <inkml:trace contextRef="#ctx0" brushRef="#br0" timeOffset="-93771.5">887 7613 3379 0,'0'-6'52'0,"0"-3"2"15,2-4 0 1,1-4-12-16,-3-2-25 16,0 1-41-16,0 1-20 15,-5 0-11-15,-5 4-10 16,-5 4-34-16,1 4 22 16,-4 5 48-16,5 9 29 15,2 7 31-15,8 7 40 16,2 4 47-16,5 9 2 15,10-1-34-15,-1-2-93 16,10-9-166-16,-1-15-517 16,-5-2 0-1,-2-5 0-15,-4-11 0 16</inkml:trace>
  <inkml:trace contextRef="#ctx0" brushRef="#br0" timeOffset="-93518.24">915 7535 3026 0,'0'-1'73'0,"1"-1"38"16,4 4 24-16,4 3 5 16,1 6 4-16,1 7-3 15,-2 2 3-15,1-1 18 16,-10-3 39-16,3-7-40 16,-3-3-21-1,-3-6-30-15,-4-4-15 16,-2-5-4-16,0-6-2 15,-3-7 1-15,3-7-7 16,0-5-61-16,4-4-138 16,3-4-131-16,1 0-158 15,5-5-473-15,0 9 0 16,2 9 0-16</inkml:trace>
  <inkml:trace contextRef="#ctx0" brushRef="#br0" timeOffset="-93238.6">951 7181 3289 0,'-3'1'157'0,"1"5"63"15,2 12 37-15,-1 7 17 16,4 2 7-16,3 8-2 16,3-6 0-16,4-6 1 15,4-6 8-15,2-12-92 16,-2-8-78-16,-2-8-72 15,-7-9-62-15,-4-1-51 16,-5-4-59-16,-7-2-73 16,-7 0-80-16,-3-2-157 15,3-6-168 1,-11 4-243-16,5 1 0 16,9 1 0-16,6 1 0 15</inkml:trace>
  <inkml:trace contextRef="#ctx0" brushRef="#br0" timeOffset="-92930.79">996 6732 2941 0,'-8'-2'98'0,"-1"2"39"16,-3-1 29-1,0 3 19-15,6 4 2 0,3 5 8 16,3 3 6-1,6 3 7-15,9 0 2 16,6 1-68-16,7 0-28 16,3 4-38-16,1-2-30 15,-2 4-18-15,-6-1-5 16,-5 0-14-16,-10-4-15 16,-2-1-11-16,-4 1-4 15,-5-3-26-15,-3 1-55 16,-1 2-85-16,2-2-186 15,-5-10-469-15,0 8 0 16,1 2 0 0,1-2 0-16</inkml:trace>
  <inkml:trace contextRef="#ctx0" brushRef="#br0" timeOffset="-92365.1">814 8768 2334 0,'-5'8'128'16,"4"1"39"-16,-2-1 30 16,1-2 19-16,2-2 23 15,0-4 16-15,0-6 15 16,0-2 12 0,0-5 3-16,3-7-75 15,8-12-47-15,4-11-36 16,15-14-30-16,8-14-18 15,16-14-16-15,8-10-3 16,5-12-13-16,4-7-8 16,0-1-7-16,-7 3-42 15,-11 10-124-15,-12 17-228 16,-19-8-594-16,-14 47 0 16,-19 15 0-16,-8 8 0 15</inkml:trace>
  <inkml:trace contextRef="#ctx0" brushRef="#br0" timeOffset="-47678.49">11544 17592 2035 0,'-3'0'17'0,"1"0"3"0,1 0 0 16,-1 0-6-1,2 0-12-15,2 0-8 16,-2-2-1-16,0 0 2 16,0 2 6-16,0-2 9 15,0 2 18-15,0 0 24 16,0 0 37-16,0 0 36 15,0 0 36-15,0 0 30 16,0 0 12-16,0 0 8 16,0 0 8-16,0-1-8 15,0 0-13 1,-2 1-57-16,-4-8-26 16,-3-1-19-16,-11-2-22 15,-2-5-20-15,-6-3-13 16,-4 2-12-16,-1 2-12 15,3 3-9-15,1 6-6 16,4 2 37-16,5 2 3 16,0 12 8-16,5 11 15 15,5 18 2-15,8 11 8 16,7 17 5-16,8 6-1 16,5-3-8-16,17-7-13 15,2-9-18-15,3-13-52 16,2-9-104-1,0-13-168-15,2-13-640 16,-11-4 0-16,-3-12 0 16</inkml:trace>
  <inkml:trace contextRef="#ctx0" brushRef="#br0" timeOffset="-47086.5">11723 17727 3760 0,'-17'18'108'16,"-2"7"23"-16,-5 6 11 15,4 9 0-15,13-4-5 16,4-5-14-16,6-6-25 16,10-6-28-16,4-12-27 15,4-6-69-15,3-8-51 16,0-11-22-16,-9-5-8 15,-11-6 21-15,0-2 34 16,-4 5 48-16,0 3 58 16,-4 8 39-16,4 8 45 15,-3 8 13-15,-1 15-2 16,1 9-6 0,3 8-9-16,6 5-33 15,12-3-47-15,6-5-47 16,9-10-42-16,11-9-15 15,-3-7-17-15,-1-15-3 16,-2-12 4-16,-5-9 11 16,-11-11 10-16,-7-9 19 15,-8-8 21-15,-4 0 9 16,-6-7 1 0,-4 2-6-16,-2-3 4 0,-2-1 16 15,-3 9 25 1,3 12 14-16,-2 13-4 15,4 14 2-15,3 17-1 16,-2 18 14-16,8 16 13 16,-1 15 14-16,1 15 7 15,1 11-22-15,3 0-31 16,3 1-46-16,-1-5-72 16,3-7-142-16,6-14-212 15,-6-21-576-15,2 0 0 16,-1-15 0-16</inkml:trace>
  <inkml:trace contextRef="#ctx0" brushRef="#br0" timeOffset="-46657.92">12241 17732 4549 0,'0'10'92'16,"-2"7"10"-16,0 3 1 15,-1 11-21-15,2 0-52 16,-4-2-102-16,4-5-156 15,4-12-218 1,-2-6-396-16,1-6 0 16,-1-11 0-16,2-11 0 15</inkml:trace>
  <inkml:trace contextRef="#ctx0" brushRef="#br0" timeOffset="-46534.5">12233 17652 2454 0,'-5'-17'199'0,"0"-5"28"16,-3-1 1-16,0 0-47 15,4 8-84-15,4 11-194 16,-3-10-560-16,3 11 0 16,6-1 0-1,0 2 0-15</inkml:trace>
  <inkml:trace contextRef="#ctx0" brushRef="#br0" timeOffset="-46211.88">12342 17631 3918 0,'-4'5'105'0,"-6"9"38"15,-3 7 22-15,-3 10 11 16,-3 7 8-16,7 4 1 16,5-1-6-16,6-4-6 15,2-6 3-15,9-10-49 16,9-13-48-16,2-9-36 15,10-15-21 1,-3-14-7-16,-1-9-1 16,-6-10-4-16,-7-5 1 15,-7 0-15-15,-2 0-33 16,-5 4-41-16,0 6-70 16,-5 7-90-16,5 9-209 15,-3-1-507-15,2 23 0 16,1 9 0-16,0 9 0 15</inkml:trace>
  <inkml:trace contextRef="#ctx0" brushRef="#br0" timeOffset="-45909.34">12534 17677 4224 0,'0'15'98'0,"-3"3"11"15,3 4 0-15,0 3-7 16,4-5-4-16,1-5-3 15,6-5-7-15,5-5-23 16,5-8-33-16,10-5-105 16,-4-10-4-16,0-4 41 15,-7-2 55 1,-4 2 42-16,-8 4 15 0,-5 8 3 16,-4 3 22-16,1 5 28 15,-4 8 40 1,1 6-6-16,0 4-57 15,1 4-195-15,2 3-268 16,8-19-701-16,13 5 0 16,7-7 0-16,9-8 0 15</inkml:trace>
  <inkml:trace contextRef="#ctx0" brushRef="#br0" timeOffset="-45602.95">12942 17582 5463 0,'-20'0'90'16,"-7"4"30"-16,-4 6 31 16,-1 14 7-16,11 8-4 15,8 7-35-15,8 1-48 16,10-1-5-16,4-11-17 16,12-5-68-16,6-13-51 15,7-13-30-15,4-15-18 16,-2-11 7-16,-10-11 13 15,-5-10 35-15,-14-10 44 16,-4-10-21 0,-6-2-25-16,-12-8-38 15,-4-4-54-15,-5 3-27 16,-6 11-64-16,7 12-265 16,-7 19-393-16,3 21 0 15,4 14 0-15,8 12 0 16</inkml:trace>
  <inkml:trace contextRef="#ctx0" brushRef="#br0" timeOffset="-44679.56">13706 17607 3806 0,'0'-1'91'0,"0"-1"66"16,-1 5 43 0,1 10 16-16,1 5 10 15,-1 15 2-15,0 12-17 16,-1 5-48-16,-2-4-71 15,0-5-153-15,-4-6-138 16,-1-13-230-16,-1-16-24 16,-4-10 23-16,2-13 16 15,-3-13 23-15,-2-8 44 16,5-5 86 0,1-6 86-16,4-4 161 15,3-2 153-15,6 4 215 16,7 1 12-16,10 9-29 15,5 8-17-15,12 10-16 16,10 13-17-16,2 10-40 16,3 10-14-16,-2 21-50 15,-9 13-39-15,-17 13-50 16,-14 13-26-16,-14 1-4 16,-19-3-5-16,-14-3-24 15,-11-10-46-15,-5-8-71 16,-1-12-99-1,6-13-168-15,18-17-616 16,7-7 0-16,11-14 0 16,12-11 0-16</inkml:trace>
  <inkml:trace contextRef="#ctx0" brushRef="#br0" timeOffset="-44352.13">13907 17742 3884 0,'16'0'71'0,"10"-5"8"16,7-1 3-16,6 0 1 16,-4-2 0-16,-2-3-8 15,-1 0-11 1,-10-3 1-16,-11-6-14 16,-3 1-68-16,-6-3-31 15,-12 0-1-15,-6 6 10 16,-8 5 25-16,-3 7 28 15,-4 8 25-15,-4 11 28 16,8 12 6-16,5 5 15 16,11 9 17-16,6 4-25 15,11-3-94-15,15 1-90 16,17-11-194 0,24-18-586-16,-2-4 0 15,2-6 0-15</inkml:trace>
  <inkml:trace contextRef="#ctx0" brushRef="#br0" timeOffset="-43929.62">14793 17540 4911 0,'0'17'15'0,"-1"12"-31"16,1 12-64-16,-2 9-31 15,5 2-9-15,-3-2-6 16,0-6-27 0,0-13-24-16,0-8-23 15,0-13-55-15,-6-10 11 16,0-14 46-16,-3-11 79 16,-1-10 49-16,1-8 22 15,4-11 27-15,2-5 53 16,7 0 81-16,9 5 59 15,6 6 28-15,8 13-2 16,11 15-11 0,4 14 9-16,0 15 8 15,-4 16 0-15,-13 15-2 16,-12 11-24-16,-20 6-54 16,-12 3-34-16,-20 1 1 15,-11-8-38-15,-4-9-88 16,3-10-128-16,11-18-239 15,13-22-524-15,20-3 0 16,11-13 0-16,15-10 0 16</inkml:trace>
  <inkml:trace contextRef="#ctx0" brushRef="#br0" timeOffset="-43538.09">15120 17532 4996 0,'-6'14'75'0,"-6"11"-4"16,-3 13-12-16,-6 9-6 16,7-1-1-16,1 2 3 15,3-8 1-15,7-13-1 16,2-10 1-16,5-10-74 16,4-11-3-16,1-10 5 15,11-13 13-15,2-9-4 16,7-9-21-16,2-10-11 15,2-3 1 1,2-2 8-16,-2 4 29 16,-7 9 12-16,-5 12 14 15,-12 15 41-15,-3 20 72 16,-4 14 27-16,-2 20 23 16,-2 16-75-16,0 14-39 15,2 3-54-15,0 2-69 16,-1-6-67-16,2-10-95 15,-1-11-169-15,0-16-202 16,-1-15-375-16,-7-19 0 16,-3 5 0-1,-8-7 0-15</inkml:trace>
  <inkml:trace contextRef="#ctx0" brushRef="#br0" timeOffset="-43349.53">15120 17773 2349 0,'-3'-10'314'0,"0"-5"42"16,3 1 5-16,3-5-1 15,9 6-2-15,13 3-12 16,6 0-12-16,8-1-20 16,6 0-69-16,0-3-327 15,1 3-201-15,-3-4-143 16,-2-5-98-16,2-5-280 16,-14 2 0-1,-2-2 0-15,-8-1 0 16</inkml:trace>
  <inkml:trace contextRef="#ctx0" brushRef="#br0" timeOffset="-42836.03">15668 17290 2545 0,'1'-10'185'0,"1"1"47"15,-1 3 75-15,1 4 32 16,-4 18 19-16,-4 18 7 16,-1 16 5-16,1 12-1 15,-3 5-28-15,-1 5-207 16,3-5-81-16,3-3-124 15,1-11-167 1,-4-13-175-16,1-16-123 16,-2-16-57-16,-5-7-156 15,3-6 894-15,-8-10-722 16,3-5 101-16,1-1 149 16,7-7 163-16,1-2 166 15,4 5 187-15,2 4 178 16,2 4 107-16,4 5 26 15,4 2-41-15,10 3-104 16,7 1-129 0,7-2-158-16,7 2-133 15,4-3-77-15,-6-1-48 16,-5-1 9-16,-7 3 31 16,-12 4 81-16,-8 4 95 15,-5 8 88-15,-2 3 59 16,3 4 37-16,0 1-7 15,9 1-13-15,7-5-53 16,8-8-45-16,0-4-31 16,-1-11-50-16,-8-3-44 15,-12-6-29-15,-3-2-39 16,-15-6-45 0,-10 2-57-16,-5 1-90 15,2 0-140-15,-6 9-316 16,10 7 0-16,15 4 0 15</inkml:trace>
  <inkml:trace contextRef="#ctx0" brushRef="#br0" timeOffset="-42565.46">16082 17294 5095 0,'-20'0'-35'0,"-3"1"-52"15,1 5-11 1,7 8-1-16,13 5 5 16,11 11 12-16,14 6 7 15,0 4 4-15,1 5 9 16,1 4 23-16,-7-6 39 16,-9 1 55-16,-4-5 5 15,-11-7-51-15,-9-7-76 16,-4-5-155-16,21-15-615 15,-34-2 0-15,5-3 0 16,5-7 0-16</inkml:trace>
  <inkml:trace contextRef="#ctx0" brushRef="#br0" timeOffset="-41021.39">16563 17598 3688 0,'0'2'8'0,"6"-2"6"16,8 0 7-16,9-2 6 15,10-1 3-15,12-4-1 16,7 0-12-16,0-3-40 15,2 3-97-15,-6-1-88 16,-3-4-137-16,-13-1-282 16,-7 7 0-16,-13 2 0 15,-7 4 0-15</inkml:trace>
  <inkml:trace contextRef="#ctx0" brushRef="#br0" timeOffset="-40753.96">16609 17702 4422 0,'0'0'-23'15,"7"0"3"-15,3 0 2 16,10 0 3-16,7-4 0 15,14 4 1-15,4-3-5 16,1 0-40-16,-2 3-72 16,-3-1-93-1,-7-5-126-15,-12-2-356 16,-4 4 0-16,-9 1 0 16,-6 0 0-16</inkml:trace>
  <inkml:trace contextRef="#ctx0" brushRef="#br0" timeOffset="-40417.5">16846 17346 3986 0,'3'0'-12'0,"11"4"4"16,7 1 0-16,9 9 1 16,9 3 2-16,6 11 2 15,2 4 1-15,-7 4-5 16,-5 3 0-16,-12 0 24 16,-11-3 1-16,-9 0 0 15,-9-2-2-15,-10-5-16 16,-3-1-49-16,-2-3-153 15,0-14-547 1,-6 7 0-16,4-5 0 16</inkml:trace>
  <inkml:trace contextRef="#ctx0" brushRef="#br0" timeOffset="-32083.33">17766 17366 854 0,'-3'-2'55'16,"1"1"27"-16,-1-3 10 15,-1 4 7 1,1-4 13-16,3 3 14 15,-5 1 16-15,5-3 14 16,0 3 15-16,0-1-12 16,0-3-8-16,0 2-6 15,0 2 11-15,0-6 10 16,0 2-1-16,0 2-4 16,0-1-1-16,0-1 1 15,0 0 12-15,0 3 17 16,0 0 26-16,0 5 9 15,-6 7-6-15,-1 14-2 16,-10 7-4-16,2 12-8 16,-4 3-3-1,2 0-15-15,-1-5-29 16,7-6-35-16,2-8-46 16,2-4-31-16,4-12-26 15,3-1-23-15,-2-7-13 16,4-2-23-16,-2-8-28 15,3-9-8-15,4-10-21 16,2-8-34-16,8-9-30 16,6-8-17-16,1-2 2 15,1-4 3-15,4-2 6 16,1 1 19 0,-2 1 21-16,-2 3 7 15,0 10 23-15,-4 14 39 16,-1 5 54-16,-6 15 73 15,2 13 29-15,-5 19 14 16,-4 15 3-16,-1 18 1 16,-3 8 0-16,-2 9 1 15,-1 0-2-15,-1-7-6 16,2-5-31-16,-2-9-120 16,0-7-123-1,3-13-236-15,-3-15-482 16,2-3 0-16,-4-10 0 15</inkml:trace>
  <inkml:trace contextRef="#ctx0" brushRef="#br0" timeOffset="-31854.26">17627 17556 3886 0,'5'-5'44'0,"8"-2"20"16,15-2 10-16,9-5 8 16,10-2-1-1,3 3-21-15,1 1-72 16,-2 3-126-16,-2-1-215 16,-14 6-404-16,-6 1 0 15,-7 0 0-15,-7 2 0 16</inkml:trace>
  <inkml:trace contextRef="#ctx0" brushRef="#br0" timeOffset="-31506.26">18206 17448 3629 0,'-7'2'112'0,"1"7"32"16,-3 7 12-16,0 9 4 15,9 6 3-15,-3 2 9 16,10-2 4-16,3-9 8 16,7-4 2-16,11-11-50 15,5-11-72-15,6-11-30 16,0-8-12-16,-6-10-4 15,-6-7-21 1,-7-2-63-16,-8-2-70 16,-4 4-49-16,-7 2-60 15,5 4-135-15,-6-5-488 16,4 20 0-16,-4 11 0 16,4 4 0-16</inkml:trace>
  <inkml:trace contextRef="#ctx0" brushRef="#br0" timeOffset="-31207.57">18543 17389 2772 0,'-5'5'72'16,"-3"-3"16"-16,-1 4 5 16,1 1 1-16,1 0 3 15,1-2 1-15,3 3-1 16,2-2-13-16,-2-1-41 16,3-1-119-1,0-2-154-15,10-4-416 16,-7 2 0-16,1-3 0 15,-1 2 0-15</inkml:trace>
  <inkml:trace contextRef="#ctx0" brushRef="#br0" timeOffset="-30564.49">18670 17396 2454 0,'-4'0'121'15,"1"-2"28"-15,-3-1 25 16,-3 2 44-16,0 0 29 16,-6 6 36-16,-1 6 21 15,0 9 19-15,2 3 12 16,3 6-80-16,8-1-33 16,0-1-18-16,9-7-22 15,4-1-40 1,7-11-26-16,7-3-45 15,7-10-25-15,2-7-23 16,-1-9-11-16,0-6 4 16,-11-10-3-16,-8-5-14 15,-7-4-14-15,-1-10-28 16,-10 2-32-16,-4-3-11 16,2 4-13-16,-7 7-86 15,1 10-102-15,5 7-233 16,-4 17-399-16,6 6 0 15,5 4 0 1,1 4 0-16</inkml:trace>
  <inkml:trace contextRef="#ctx0" brushRef="#br0" timeOffset="-30382.84">18953 17341 3738 0,'0'18'51'16,"-3"12"-21"-16,3 6-39 16,-1 8-75-16,1-8-126 15,10-7-493-15,-13-2 0 16,6-4 0 0,0-11 0-16</inkml:trace>
  <inkml:trace contextRef="#ctx0" brushRef="#br0" timeOffset="-29997.39">19230 16988 4211 0,'0'11'223'16,"0"16"67"-16,-3 13 15 15,0 15 14-15,2 12-1 16,-5 4-11-16,3-4-78 15,3 1-78-15,0-11-72 16,3-7-287-16,3-9-212 16,1-16-230-16,-4-25-380 15,3 4 0-15,-9-4 0 16,-6-10 0-16</inkml:trace>
  <inkml:trace contextRef="#ctx0" brushRef="#br0" timeOffset="-29691.41">19152 17492 2758 0,'0'-7'250'15,"2"-1"16"-15,-2 2-10 16,3-2-22-16,5 0-32 16,11 4-38-16,6-3-19 15,8-3 2-15,4 1 17 16,-2-2-129-16,-9 1-32 16,-2 4 15-16,-6 4 33 15,-3 2 33-15,-3 9 35 16,0 5 41-1,-2-3 15-15,6 7 2 16,3-2-17-16,7-7-49 16,-2-5-40-16,-1-4-29 15,-6-6-26-15,-10-5-18 16,-6-5-20-16,-9-3-22 16,-8-2-28-16,-2 1-43 15,-1 2-84-15,-2 6-193 16,5-2-600-16,8 10 0 15,5 2 0-15,7 2 0 16</inkml:trace>
  <inkml:trace contextRef="#ctx0" brushRef="#br0" timeOffset="-29359.49">19665 17394 5034 0,'3'11'69'0,"0"5"-1"16,-3 3-8-16,3 5-5 15,1-3-3-15,-4-4 0 16,0-4-3-16,0-5-8 16,0-4-17-16,0-2-75 15,4-4-17-15,-1-4-8 16,4-5-5-16,6-7 4 16,6-3 4-1,3-4 7-15,1 4 13 16,-2 3 10-16,2 5 17 15,-2 5 28-15,-5 6 20 16,5 2 18-16,-5 5 9 16,1 6 3-16,-6 3-46 15,-2 4-94-15,-1 1-120 16,-1-5-206-16,-7-8-456 16,3-1 0-16,-6-5 0 15,2-3 0-15</inkml:trace>
  <inkml:trace contextRef="#ctx0" brushRef="#br0" timeOffset="-29193.95">19942 17098 3593 0,'0'-14'50'0,"0"0"-41"15,0-3-110-15,6-4-194 16,-3 0-356-16,5 17 0 15,1-1 0-15,3 6 0 16</inkml:trace>
  <inkml:trace contextRef="#ctx0" brushRef="#br0" timeOffset="-28540.46">19067 17216 4357 0,'-4'-3'83'0,"1"3"9"16,0-4-1-16,3 4-15 15,0 0-67-15,0 0-80 16,3 0-185-16,0-11-620 15,1 14 0 1,1 1 0-16,4 4 0 16</inkml:trace>
  <inkml:trace contextRef="#ctx0" brushRef="#br0" timeOffset="-27848.78">20270 17365 3891 0,'-13'-2'45'15,"-2"0"42"-15,-8 0 42 16,-4 2 23-16,7 6 26 16,-1 6 6-16,3 5 1 15,6 3-5-15,6 2-7 16,3-4-16-16,6-3-35 15,9-7-53 1,11-3-61-16,4-5-31 16,9-9-24-16,2-5-7 15,-4-9 1-15,-2-4 6 16,-5-5 3-16,-3 0 4 16,-7-2 7-16,-2 2 22 15,-5 5 34-15,-6 9 22 16,0 3 32-16,-4 11 78 15,-4 12 85-15,-6 15 5 16,3 10 13 0,-5 9-1-16,4 8-3 15,2 0-26-15,6-10-95 16,0-5-102-16,3-10-101 16,6-4-254-16,63-15-1028 15,-55-2 0-15,6-8 0 16</inkml:trace>
  <inkml:trace contextRef="#ctx0" brushRef="#br0" timeOffset="-26566.21">20933 17217 3542 0,'1'-4'61'15,"-1"-4"55"-15,0 1 35 16,0 1 24-16,0 4 38 16,-1 3 34-16,-7 9 56 15,-3 13 27-15,-8 12 6 16,1 6-18-1,-5 9-48-15,5-6-52 16,5-8-46-16,4-6-67 16,4-13-66-16,4-5-67 15,9-16-104-15,9-12-56 16,4-17-19-16,6-12-6 16,6-16-3-16,-6-8-20 15,-1-4 1-15,-3-2 41 16,-4 7 41-16,-3 9 55 15,-2 15 51-15,-6 13 45 16,-3 15 80-16,-2 12 42 16,0 17 23-16,-3 21 35 15,1 19 0 1,-1 15-3-16,0 11-29 16,-3 0-57-16,2-2-61 15,-5-12-117-15,-2-10-195 16,0-17-199-16,3-14-123 15,-14-29-258-15,-2 7 0 16,-4-6 0-16</inkml:trace>
  <inkml:trace contextRef="#ctx0" brushRef="#br0" timeOffset="-25612.93">20850 17407 2396 0,'1'-11'110'0,"7"-8"-16"16,10-4-44-16,6-4-60 15,8 1-30 1,10 1-7-16,-2 3 18 15,0 2 57-15,-2 6 68 16,-8 9-52-16,-7 6 52 16,-3 10 62-16,-11 10 62 15,-3 7 67-15,-3 5 30 16,-6 4 8-16,-5-4-15 16,2-5-60-16,0-9-74 15,2-5-71-15,1-10-84 16,3-4-43-1,4-9-19-15,2-5-19 16,10-9 2-16,1 0 2 16,7-2 19-16,-1 4 19 15,-2 5 20-15,-4 5 35 16,-5 5 44-16,-8 10 4 16,-1 5-9-16,1 3-12 15,-4 8-55-15,4 0-94 16,3-1-127-16,6-5-106 15,7-7-126 1,4-6-59-16,2-7-32 0,-5-6-49 16,0-1 667-1,-10-3-507-15,-2-1 115 16,-6 0 135-16,-3 5 147 16,-7-1 148-16,-3 11 146 15,1-2 163-15,-7 5 72 16,1 3 21-16,3 6-38 15,7 4-76-15,2 3-108 16,8-2-92-16,10-2-98 16,6-8-110-16,6-5-96 15,10-10-53-15,-2-9-12 16,-3-2 21 0,-7-4 31-16,-14 1 42 15,-5 5 49-15,-5 6 30 16,-1 7 87-16,-3 3 113 15,0 8 53-15,3 7 5 16,0 5-19-16,0 0-34 16,9 5-31-16,6-4-38 15,7-4-39-15,8-10-33 16,4-6-72-16,1-8-82 16,-4-9-52-16,-1-9-35 15,-8-10-31 1,-7-7-24-16,-5-7-59 15,-4-8-130-15,-2-11-103 16,-4-7-14-16,0-6 29 16,0-1 115-16,0 5 120 15,-2 16 47-15,-1 14 36 16,0 20 46-16,-3 19 94 16,0 11 195-16,-4 14 185 15,3 13 122-15,1 19 59 16,0 12-48-16,1 13-60 15,2 13-13 1,-4 5-27-16,1 1-64 16,5-4-105-16,-1-8-168 15,2-14-200-15,6-18-214 16,10-21-208-16,-2-9 0 16,4-14 0-1,6-10 0-15</inkml:trace>
  <inkml:trace contextRef="#ctx0" brushRef="#br0" timeOffset="-25473.73">21960 17182 2843 0,'0'0'223'0,"0"6"24"16,0 5 3-16,-1 9-12 15,-2 5-43 1,0 7-65-16,-3-3-94 16,5-5-152-16,4-12-693 15,-3-3 0-15,2-5 0 16,1-8 0-16</inkml:trace>
  <inkml:trace contextRef="#ctx0" brushRef="#br0" timeOffset="-25312.07">22068 16877 3455 0,'8'-17'-691'15,"-8"2"0"-15,6-3 0 16</inkml:trace>
  <inkml:trace contextRef="#ctx0" brushRef="#br0" timeOffset="-25084.03">22293 16745 4620 0,'-12'16'90'16,"2"12"4"-16,-7 18 3 16,3 12 1-16,7 12-9 15,2 1-24 1,1 0-60-16,0-6-90 16,-3-8-121-16,4-14-233 15,26-13-446-15,-38-9 0 16,0-12 0-16,-5-7 0 15</inkml:trace>
  <inkml:trace contextRef="#ctx0" brushRef="#br0" timeOffset="-24723.32">22058 17255 2706 0,'0'-14'183'15,"0"-4"36"-15,2-2 4 16,3 1 3-16,6 1-36 16,8 7-75-1,9 2-100-15,8 1-144 0,2-4-64 16,-4 2-114-1,-1 1 5-15,-1 1 28 16,-6 3 63-16,-2 5 77 16,-5 0 105-16,-5 2 166 15,-2 4 136-15,-9 8 151 16,-1 8 62-16,-2 6-19 16,-2 4-132-16,-1 2-144 15,0-5-142-15,3-6-165 16,-2-13-182-16,1-8-126 15,2-8-34 1,1-8 4-16,1-10 25 16,0-4 50-16,3-2 81 15,2-9 85-15,2 0 69 16,-2-4 87-16,-1 4 113 16,3 4 29-16,0 3-101 15,-1-14-287-15,4 35 0 16,-1 0 0-16</inkml:trace>
  <inkml:trace contextRef="#ctx0" brushRef="#br0" timeOffset="-24507.67">22690 17017 4398 0,'-27'28'108'15,"-6"9"2"-15,-2 11-6 16,-2 10-37-16,23-16-111 16,8-3-127-16,16-12-177 15,10-19-496-15,9 3 0 16,6-10 0-16,4-6 0 16</inkml:trace>
  <inkml:trace contextRef="#ctx0" brushRef="#br0" timeOffset="-24177.57">22820 17114 4372 0,'-12'5'110'15,"1"4"18"-15,-1 7 14 16,-3 5 7-16,11 6 2 16,2-2-12-16,7-2-7 15,4-4-15-15,4-11-29 16,7-6-114-16,1-8-46 15,3-11-36-15,0-6-37 16,-6-8-33-16,-1-4-2 16,-3-3 15-16,-3 1 25 15,-6 7 73 1,-1 8 66-16,-2 8 64 16,-4 11 40-16,-4 11 17 15,0 13 25-15,-6 10 0 16,-1 9-71-16,-1-1-122 15,7 1-202-15,2-16-709 16,4 2 0-16,2-5 0 16,-1-14 0-16</inkml:trace>
  <inkml:trace contextRef="#ctx0" brushRef="#br0" timeOffset="-23616.64">22436 16970 2541 0,'0'0'26'16,"0"0"20"-16,3 0 23 15,-3 0 9-15,4-2 4 16,4 0 1 0,3-3 2-16,2 1 2 15,-4-4 12-15,-4 1 7 16,-2 3 14-16,-5 1 0 15,-4 3-10-15,-3-3-5 16,-3 3-42-16,-1 3-92 16,6-3-276-16,-3 3-392 15,7 0 0-15,3 1 0 16,3 0 0-16</inkml:trace>
  <inkml:trace contextRef="#ctx0" brushRef="#br0" timeOffset="-21410.57">17956 18091 3352 0,'-2'0'-2'0,"-1"0"29"16,1 0 26-16,1 0 68 16,-1 0 52-1,2 6 34-15,0 1 28 0,0 9 17 16,0 2 8 0,0 6 28-16,0 2-20 15,-3-4-30-15,2 1-42 16,-4-2-122-16,4-5-163 15,1-2-180-15,0-5-219 16,1-7-491-16,2 0 0 16,-1-4 0-16,-1 0 0 15</inkml:trace>
  <inkml:trace contextRef="#ctx0" brushRef="#br0" timeOffset="-21146.72">17926 17912 4754 0,'-4'0'35'16,"1"0"17"-16,0 0 6 15,0 0-4-15,3-4-43 16,0 4-107 0,0 0-146-16,3 0-129 15,10-5-480-15,-5 5 0 16,8-1 0-16</inkml:trace>
  <inkml:trace contextRef="#ctx0" brushRef="#br0" timeOffset="-20786.51">18195 17878 1729 0,'3'0'160'0,"-2"0"53"16,-1-1 36-16,-4 1 39 15,-12 0 34-15,-4 0 27 16,-3 4 13-16,-2 2 6 16,6 1-4-16,6 2-96 15,8 3-70 1,7-1-41-16,13 5-33 15,8 5-41-15,8 6-29 16,7 3-25-16,2 4-13 16,-8-1-4-16,-7 0 21 15,-12-4 27-15,-6-4 20 16,-14-7-5-16,-9-2-5 16,-14-4-1-16,-1-3-21 15,-6-5-50-15,0-2-71 16,11-2-97-16,8-1-167 15,18-13-240 1,0 4-347-16,16-2 0 16,5-7 0-16,9-3 0 15</inkml:trace>
  <inkml:trace contextRef="#ctx0" brushRef="#br0" timeOffset="-20492.26">18391 18065 4071 0,'-3'0'87'0,"3"7"27"16,0 6 17 0,-3 6 8-16,9 1 6 0,2 3 12 15,6-5 8-15,9-4 4 16,7-9-6 0,3-5-50-16,-2-5-33 15,-4-7-28-15,-10-6-22 16,-8-2-14-16,-9-8-25 15,-12-1-25-15,-6-1-37 16,-11 1-38 0,-4 3-12-16,-6 6-41 0,6 5-70 15,5 8-163-15,33-3-504 16,-16 15 0-16,11 3 0 16,6 2 0-1</inkml:trace>
  <inkml:trace contextRef="#ctx0" brushRef="#br0" timeOffset="-20025.22">18860 18065 4214 0,'9'-7'-46'16,"14"-2"6"-16,7-2 14 15,12-1 20-15,3 3 3 16,-1 5-5 0,-13 6 10-16,-11 7 7 15,-13 9 15-15,-11 9 72 16,-13 7 25-16,-10 3 36 16,-7 2 18-16,-2-2-4 15,2 0-1-15,6-7 4 16,12-4-26-16,11-6-30 15,10-5-53-15,15-5-130 16,9-5-134-16,9-5-263 16,2-2-495-16,-4-7 0 15,-6-2 0 1,-9-6 0-16</inkml:trace>
  <inkml:trace contextRef="#ctx0" brushRef="#br0" timeOffset="-19732.2">19151 17915 3636 0,'6'-9'-68'16,"9"1"5"-16,12 1 18 16,7 1 25-16,9 9 15 15,1 13 9-15,-4 13 12 16,-9 10 5-16,-10 8 10 15,-12 7 85 1,-9 1 15-16,-12-4-5 16,-6-4-77-16,-1-7-176 15,1-9-232-15,-9-4-329 16,3-10 0-16,0-9 0 16,2-4 0-16</inkml:trace>
  <inkml:trace contextRef="#ctx0" brushRef="#br0" timeOffset="-19568.54">19141 18191 5773 0,'16'-8'-7'16,"6"-5"-1"-16,10 0-13 16,11-6-39-16,-2 9-124 15,4-2-213-15,-3-10-622 16,1 15 0-16,-9 2 0 15,-4-1 0-15</inkml:trace>
  <inkml:trace contextRef="#ctx0" brushRef="#br0" timeOffset="-19296.66">19564 18094 5279 0,'-8'10'13'15,"-3"2"13"-15,5 4 0 16,0 6 8-1,12-7 6-15,9 0 3 16,9-7-7-16,5-2-6 16,11-9 0-16,5-4 9 15,-2-8-18-15,-9-4-10 16,-10-3-14-16,-12-3-26 16,-12-3-21-16,-15 3-30 15,-9 0-8-15,-4 0 4 16,-5 8-19-16,-4 7-93 15,6 5-150-15,15 3-583 16,0 13 0 0,11 2 0-16,9 0 0 15</inkml:trace>
  <inkml:trace contextRef="#ctx0" brushRef="#br0" timeOffset="-18973.82">19933 17991 5168 0,'-9'-1'39'16,"-1"1"24"-16,-3 4 13 15,2 6 2-15,8 10-2 16,3 8 3-16,16 2 4 16,4-4-1-1,8-5 0-15,6-10-30 16,7-6-11-16,-7-9-21 15,-3-5-13-15,-8-10-3 16,-13-2-14-16,-10-5-18 16,-9-5-42-16,-12 0-46 15,-7 3-23-15,-2 3-24 16,-4 7-87-16,9 5-232 16,2 1-456-16,11 12 0 15,9 2 0-15,9 0 0 16</inkml:trace>
  <inkml:trace contextRef="#ctx0" brushRef="#br0" timeOffset="-18677.89">20208 17894 4674 0,'-7'1'106'15,"1"6"36"-15,-3 7 29 16,3 10 7-16,4 2-3 15,10 9 8-15,7-2 16 16,12-7 5-16,7-4-9 16,7-13-88-1,5-8-58-15,-3-10-28 16,-5-9-26-16,-11-9-24 16,-13-7-7-16,-10-4-37 15,-13-5-82-15,-13 3-39 16,-12 5-4-16,1 4-24 15,-9 12-163-15,4 6-636 16,3 22 0-16,4 6 0 16,8 13 0-16</inkml:trace>
  <inkml:trace contextRef="#ctx0" brushRef="#br0" timeOffset="-15300.75">21530 17660 3205 0,'15'0'-24'16,"9"0"1"-16,8 0 1 15,11-1-6-15,1-1-22 16,6-3-69-16,-2-1-117 15,5-5-304-15,-5 3 0 16,-5 4 0 0,-6-2 0-16</inkml:trace>
  <inkml:trace contextRef="#ctx0" brushRef="#br0" timeOffset="-14853.72">21684 17810 4083 0,'7'-3'-3'0,"9"-1"17"16,7-1 2-16,11-3-4 16,7-1-16-16,6 1-34 15,4 0-68 1,3-3-164-16,20-3-470 16,-30 8 0-16,-10 1 0 15,-11 1 0-15</inkml:trace>
  <inkml:trace contextRef="#ctx0" brushRef="#br0" timeOffset="-14376.94">21696 18023 3758 0,'1'-1'-6'16,"8"1"12"-16,6 0 9 15,8-3 2-15,10 1-6 16,8 0-24-16,4-3-30 16,-2 2-64-16,2 0-115 15,5-4-461 1,-17 5 0-16,-6 1 0 16,-3-2 0-16</inkml:trace>
  <inkml:trace contextRef="#ctx0" brushRef="#br0" timeOffset="-13942.19">21696 18203 4696 0,'6'0'-25'0,"4"0"5"16,5 0 1-16,11 0-1 16,7-4-6-1,6 4-24-15,6-1-36 0,2-2-44 16,3 0-91 0,-2 3-88-16,-5-4-120 15,-6-8-243-15,-9 10 0 16,-5 1 0-16,-10 0 0 15</inkml:trace>
  <inkml:trace contextRef="#ctx0" brushRef="#br0" timeOffset="-13633.38">21778 18380 3836 0,'0'2'22'15,"8"0"41"-15,1 2 11 16,11 1 2-16,4-1-3 15,4-1-19-15,5-2-40 16,-1 2-52-16,-2-2-75 16,0-1-116-16,2-4-173 15,-10 4-284-15,-5 3 0 16,-5-3 0 0</inkml:trace>
  <inkml:trace contextRef="#ctx0" brushRef="#br0" timeOffset="-13361.97">21721 18612 3816 0,'6'3'14'15,"8"0"26"-15,6 0 30 16,5-3 28-16,4 1 23 16,4-2 3-16,1 1-10 15,0 0-41-15,-4 0-76 16,-2 0-121-16,4 0-229 16,-11-3-445-16,-2 3 0 15,-7 0 0-15</inkml:trace>
  <inkml:trace contextRef="#ctx0" brushRef="#br0" timeOffset="-12740.15">22426 17588 4708 0,'0'0'20'0,"0"0"21"16,4 0 25-16,5 1 13 15,8 2 0-15,7 1-4 16,7 4-20-16,9 2-35 16,2-1-52-16,4-1-68 15,2-1-175-15,1-3-223 16,-13-4-349 0,-11 0 0-16,-8 0 0 0,-10 0 0 15</inkml:trace>
  <inkml:trace contextRef="#ctx0" brushRef="#br0" timeOffset="-12446.8">22251 17990 4496 0,'3'0'4'16,"11"-3"26"-1,2 3 10-15,11-2 3 16,7 0 6-16,9-4-1 16,-1-1-18-16,3-3-81 15,-3 1-104-15,2-2-171 16,-8-13-515-16,-3 14 0 15,-8 1 0-15,-3-1 0 16</inkml:trace>
  <inkml:trace contextRef="#ctx0" brushRef="#br0" timeOffset="-12015.02">22356 18147 2904 0,'13'2'-26'15,"9"3"0"-15,6-5 3 16,10 4 0-16,3-3-3 15,1-1-21-15,0-1-72 16,2-4-152-16,-11 3-197 16,-9 0 0-16,-6 0 0 15,-9 0 0-15</inkml:trace>
  <inkml:trace contextRef="#ctx0" brushRef="#br0" timeOffset="-11745.51">22427 18315 4192 0,'0'0'20'15,"3"1"18"-15,3 1 8 16,8-2 14-16,2 2 4 15,7 0-4-15,2 0-18 16,-1 2-36 0,-4-2-44-16,4 2-44 15,-4-1-151-15,4-3-186 16,-11 0-332-16,-2 4 0 16,-6-2 0-16,-3 3 0 15</inkml:trace>
  <inkml:trace contextRef="#ctx0" brushRef="#br0" timeOffset="-11503.2">22369 18586 3326 0,'3'4'-4'0,"11"-3"16"15,3 4 2-15,10-3 3 16,6 0 0-16,4-2 0 16,1 0-17-16,0-4-50 15,1-2-123-15,26-12-462 16,-33 8 0-16,-7-2 0 16,-4-4 0-16</inkml:trace>
  <inkml:trace contextRef="#ctx0" brushRef="#br0" timeOffset="7988.36">32290 6773 3372 0,'-13'-6'30'16,"-1"-1"34"-16,-6-2 21 15,-5-5 13-15,-4-2 0 16,-7 0-1-16,-18-2-1 16,-26 0-4-16,-33-5-14 15,-31 6-17 1,-34 0-28-16,-33 5-31 16,-22 6-14-16,-20 10 7 15,-22 10 21-15,-8 19 25 16,-3 20 15-16,6 18 12 15,24 20 17-15,42 18 28 16,46 1 11-16,56 1 11 16,61 0 15-16,53-4-12 15,53-5-12-15,54 1-21 16,50-3-10-16,39-12-16 16,48-9-17-16,43-12-27 15,26-13-22-15,25-15-35 16,9-11-53-1,-3-18-32-15,-14-11-33 16,-24-19-3-16,-22-19 0 16,-33-26 11-16,-32-15 15 15,-34-21 2-15,-32-15-18 16,-47-15-18-16,-43-4 7 16,-47-4 18-16,-63 3 29 15,-71 6 14-15,-69 12 5 16,-60 18 7-16,-64 15 20 15,-42 27 24-15,-42 28 38 16,-19 34 24-16,-24 36-61 16,20 43-274-16,19 44-379 15,73 26 0 1,89 12 0-16</inkml:trace>
  <inkml:trace contextRef="#ctx0" brushRef="#br0" timeOffset="8914.44">32638 10561 3129 0,'-65'-6'2'16,"-31"2"3"-16,-35 2 19 15,-46 4 11-15,-8 24 4 16,-27 21 7-16,-27 19 14 16,-17 27 48-16,5 25 57 15,14 14 42-15,31 15 12 16,48 4 4-16,55 7-11 16,54-2-8-16,46-4-6 15,45-8-6-15,43-12-17 16,26-13-49-16,32-19-63 15,39-16-53 1,27-24-22-16,29-18-22 16,18-12-34-16,10-16-37 15,1-14-29-15,-1-15-8 16,-13-17 3-16,-17-26 10 16,-14-20 29-16,-22-21 43 15,-24-18 35-15,-20-8 42 16,-28-6 35-16,-27-4 44 15,-39-2 34-15,-62 2 0 16,0-2-1-16,-3 0-11 16,-110 0-28-16,-69 5-31 15,-60 7-19-15,-76 16-22 16,-58 35-25-16,-47 43-62 16,-36 51-120-16,-5 52-144 15,40 42-201-15,44 46-328 16,78 22 0-16,97 12 0 15</inkml:trace>
  <inkml:trace contextRef="#ctx0" brushRef="#br0" timeOffset="10844.13">23652 9618 3718 0,'-28'-6'30'0,"-12"2"42"16,-15 2 46-16,-16 11 33 15,-2 23 14 1,-11 36 19-16,-13 47 4 15,-15 47 0-15,-7 51 4 16,2 41-7-16,10 29-22 16,18 1-43-16,34-9-33 15,32-29-30-15,29-36-10 16,38-44-20-16,30-41 5 16,28-44 3-16,35-38-2 15,22-42 9-15,17-35 27 16,8-32 26-1,-2-27-24-15,-11-18 6 16,-16-24 27-16,-13-27-14 16,-12-24-29-16,-19-30-43 15,-10-28-21-15,-14-19-34 16,-22-10-69-16,-29 0-51 16,-29 17 11-16,-47 32-12 15,-40 46-33-15,-50 61 16 16,-59 68 19-16,-41 80 40 15,-35 82-12-15,-21 84-86 16,-3 74-136 0,36 38-546-16,36 42 0 15,56 4 0-15,56-23 0 16</inkml:trace>
  <inkml:trace contextRef="#ctx0" brushRef="#br0" timeOffset="17869.21">26357 10919 4008 0,'-5'-3'22'16,"2"-4"61"-16,0 3 34 15,0-3 23-15,3 3 18 16,2 4 28-16,-2 4 69 16,1 7 94-16,-1 15 50 15,0 19 16-15,0 15-19 16,-6 8-69-16,-4 10-110 15,2-5-146-15,-8-6-79 16,5-10-141-16,1-8-223 16,7-19-340-16,-2-12-468 15,-2-13 0 1,1-20 0-16,-5-16 0 16</inkml:trace>
  <inkml:trace contextRef="#ctx0" brushRef="#br0" timeOffset="18135.2">26262 10917 3508 0,'26'-31'40'0,"13"-3"4"16,21-1 50-16,18 4 38 15,4 22 18-15,10 29 20 16,-1 17 13-16,-6 18 3 16,-18 12 0-16,-19 13-42 15,-31 0-6-15,-24 1-8 16,-34-8-49-1,-24-9-37-15,-21-7-12 16,-12-12-19-16,-7-13-14 16,4-13-10-16,11-9-30 15,21-7-77-15,22-6-77 16,33-11-248-16,25-5-450 16,27-8 0-16,21-5 0 15,11 0 0-15</inkml:trace>
  <inkml:trace contextRef="#ctx0" brushRef="#br0" timeOffset="18960.23">26968 11291 5578 0,'-28'20'147'0,"-10"6"117"15,-3 7-1-15,-1 2 1 16,27-4-6-16,9-3-43 15,18-5-78-15,15-5-90 16,15-6-30-16,11-5-46 16,4-14-134-16,-1-11-124 15,-13-5 8-15,-14-6 14 16,-17-6 40-16,-5 6 109 16,-7 4 206-16,0 6 126 15,-4 6 30-15,4 7 24 16,0 9 10-16,0 13 6 15,4 6-6 1,13 12-16-16,9-3-37 16,11 1-144-16,13-14-214 15,4-7-89-15,-1-20-12 16,-3-15-9-16,-8-18-11 16,-9-15-15-16,-6-17-13 15,-9-10-5-15,-3-15 4 16,-2-9 104-16,-3-1 123 15,-1 12 111-15,-5 18 52 16,0 25 44-16,-2 27 75 16,-5 35 39-16,-1 27 12 15,-2 24 7 1,-2 20-2-16,2 13-26 16,1 1-35-16,2-6-136 15,-1-6-178-15,4-13-119 16,-3-13-194-16,0-13-130 15,-6-17-115-15,-12-15-17 16,-9-10 46-16,-3-8 137 16,-6-8 97-16,5-2 167 15,7-1 194-15,11 1 118 16,8 1 125 0,8 5 109-16,14 4 116 15,17 5 8-15,13-2-71 16,19 4-158-16,15-1-110 15,2 0-98-15,0-3-63 16,-9-2-35-16,-11-2 5 16,-12-2 0-16,-15-2 7 15,-14-1 17-15,-11-4 33 16,-8 0 26-16,-10 0 22 16,-7-1 13-16,-10 1 5 15,-3 0-10-15,-8 8-39 16,1 4-83-16,10 3-125 15,12 2-225 1,10-4-525-16,19 8 0 16,19-6 0-16</inkml:trace>
  <inkml:trace contextRef="#ctx0" brushRef="#br0" timeOffset="19227.12">28321 10755 5140 0,'-10'-25'100'0,"-13"-4"130"15,-12 0 79-15,-7-1 0 16,3 18-1-16,-2 14 1 16,14 12 0-16,18 14 0 15,9 13-1 1,24 14-35-16,14 20-65 0,9 6-129 16,5 4-79-1,1 1 0-15,-20-9 0 16,-14-6 0-16,-15-12 0 15,-21-9 0-15,-16-7 0 16,-8-12-200-16,-11-12-129 16,-7-8-223-16,35-12-870 15,-20-15 0-15,8-11 0 16</inkml:trace>
  <inkml:trace contextRef="#ctx0" brushRef="#br0" timeOffset="19465.26">27301 10834 4562 0,'45'-1'-34'0,"24"-3"0"15,21-1-5-15,25 0-37 16,2 1-136-16,23-6-621 16,-36 10 0-16,-12-2 0 15,-17 7 0-15</inkml:trace>
  <inkml:trace contextRef="#ctx0" brushRef="#br0" timeOffset="19804.29">26395 11833 5700 0,'19'2'-6'16,"25"-2"66"-16,33-2 143 15,44-3 43-15,39-6-1 16,43 3 1-16,26-2-1 16,34 3 1-16,20 10-71 15,21 7-209 1,41 13-1431-16,-26 10 0 15,-27 10 0-15,-34 0 0 16</inkml:trace>
  <inkml:trace contextRef="#ctx0" brushRef="#br0" timeOffset="70336.49">7801 5713 1784 0,'0'0'80'16,"0"0"21"-16,0 0 8 15,0 0 7-15,0-2 10 16,0 2 19-16,0 0 20 15,0 0 16-15,0 0 16 16,0 0-7-16,0 0 4 16,1 2 25-16,-1 6 32 15,0 9 16-15,-6 9 11 16,0 16-7 0,-9 8-17-16,3 4-14 15,-7 2-16-15,5-4-29 16,1-8-84-16,5-7-127 15,3-10-171-15,5-10-200 16,36-17-634-16,-25-2 0 16,-2-9 0-16,2-11 0 15</inkml:trace>
  <inkml:trace contextRef="#ctx0" brushRef="#br0" timeOffset="70792.11">7730 5649 3306 0,'4'-11'48'15,"6"-4"26"-15,9-4 14 16,5-2 0-16,6 2 2 16,5 5 0-16,1 4 6 15,-1 5 4-15,-2 2 3 16,-9 6-4-16,-7 5-19 15,-10 7-12-15,-10 10 5 16,-12 6 13-16,-5 9 19 16,-10 2 9-1,-7 0-3-15,-4 1 0 16,0-4-5-16,-2-1-6 16,3-5-22-16,6-2-20 15,7-5-23-15,6-8-32 16,12-3-30-16,4-5-3 15,8-3 8-15,5-3 5 16,11 2 13-16,5 2 7 16,6-2 4-16,5 1 7 15,-2-3 5 1,-1 0 17-16,-8 2-25 16,-9-2-105-16,0-2-119 15,-3 0-209-15,-3-18-492 16,-7 14 0-16,5-5 0 15,-6-1 0-15</inkml:trace>
  <inkml:trace contextRef="#ctx0" brushRef="#br0" timeOffset="71144.55">8016 5966 4549 0,'4'0'26'0,"5"0"12"16,5-3-2-16,4-2-8 15,2-2-28-15,1-4-35 16,-1-5-23-16,-4-4-14 16,-10 1-8-16,-2 0-6 15,-4 1-20-15,-12 5 4 16,-3 5 20-16,-6 8 53 15,-4 8 73-15,-4 9 71 16,3 10 44-16,10 4 24 16,8 4 3-1,5 1-14-15,11-1-64 16,7-10-137-16,12-5-199 16,8-17-719-16,2-1 0 15,1-6 0-15,-1-7 0 16</inkml:trace>
  <inkml:trace contextRef="#ctx0" brushRef="#br0" timeOffset="71480.14">8284 5923 3930 0,'-14'4'159'16,"-4"4"35"-16,-1 8 23 0,-1 6 11 15,11 2-3 1,6 3-15-16,5-3-22 15,8-4-43-15,7-9-57 16,5-7-168-16,7-10-93 16,2-5-40-16,-4-10-19 15,-8 0 10-15,-6-2 57 16,-5 2 92-16,-7 7 75 16,-1 6 64-16,-3 4 98 15,-3 10 121-15,0 8 49 16,-1 9 2-16,-1 2-77 15,5 5-88 1,4-3-158-16,9-5-218 16,11-12-295-16,7-7-570 15,4-6 0-15,4-7 0 16,3-6 0-16</inkml:trace>
  <inkml:trace contextRef="#ctx0" brushRef="#br0" timeOffset="71712.06">8619 5854 3252 0,'-15'-2'132'0,"-6"2"72"16,-3 8 45-1,-6 8 41-15,8 7 47 16,8 11-7-16,5 6-7 16,3-2-40-16,12-4-51 15,6-3-146-15,9-8-164 16,5-6-196-16,11-11-178 15,1-12-148-15,-2-17-262 16,-8 4 0-16,0-8 0 16,-8-8 0-1</inkml:trace>
  <inkml:trace contextRef="#ctx0" brushRef="#br0" timeOffset="72229.42">8792 5689 2368 0,'2'-16'150'0,"-1"-3"25"16,2 4 70-16,2 5 49 15,-4 19 21-15,1 24 29 16,-1 16 5-16,1 11-3 16,-4 6-10-16,2 1-139 15,0-7-130-15,2-9-137 16,-2-9-219-16,0-15-166 16,18-10-419-16,-28-9 0 15,-1-6 0-15,-1 19 2988 16,-9-21-2461-16,-19 0 112 15,23-5 65-15,4-5 59 16,3-19 48 0,9 12 86-16,12 1 110 15,8-1 99-15,8 3 50 16,6-3-21-16,6 6-218 16,0-1-129-16,-4 7-65 15,-5 3-23-15,-8 1 45 16,-3 2 53-16,-9 4 58 15,-4 3 75-15,-5 5 74 16,1 1 53-16,-4 3 30 16,2-2-3-16,0-3-56 15,2-3-80 1,-2-5-148-16,0-5-146 16,0-8-99-16,0-7-57 15,-2-6-6-15,2-2 28 16,-1-6 35-16,1 4 64 15,0 1 118-15,0 1 87 16,1 5 93-16,4 2 83 16,0 2-5-16,8-2-78 15,4 2-132-15,-4-9-786 16</inkml:trace>
  <inkml:trace contextRef="#ctx0" brushRef="#br0" timeOffset="72570.58">9152 5868 3156 0,'3'2'203'15,"4"4"80"-15,-2 3 89 16,-3 8 80-16,7 7 61 15,-3 5 1-15,-3 1-1 16,4 1 0 0,1-9 0-16,-5 0-96 15,-2-10-107-15,2-5-80 16,-1-6-133-16,1-9-151 16,0-7-148-16,0-7-46 15,-3-7-84-15,3-7-123 16,4 1-158-1,20-13-623-15,-10 9 0 16,6 3 0-16,1 5 0 0</inkml:trace>
  <inkml:trace contextRef="#ctx0" brushRef="#br0" timeOffset="72822.73">9468 5787 4806 0,'-7'23'282'16,"-2"6"68"-16,-1 9 1 15,3 1 0-15,8-4-1 16,9-9 1-16,5-5 0 16,13-7-1-16,6-6 1 15,4-12-206 1,-1-8-223-16,-6-7-129 0,-11-8-35 16,-13-2-54-1,-10-2-57-15,-13-2-64 16,-14 3-71-16,-7 5-165 15,-6 0-407-15,-10 13 0 16,1 10 0-16,6 8 0 16</inkml:trace>
  <inkml:trace contextRef="#ctx0" brushRef="#br0" timeOffset="73588.29">8898 5785 3565 0,'0'0'119'16,"0"0"29"-16,0 0 16 15,0 0 9-15,0 0 0 16,0 0-9-16,3 2-7 16,0-1-13-16,1-1-28 15,5 1-95 1,-1-1-90-16,2 0-44 15,2 0-23-15,0-1-14 16,-2 0-4-16,-2-1 9 16,-3-2 16-16,-4 3 33 15,1-2 56-15,-2 3 70 16,-2 2 60-16,1 4 30 16,-1 1 24-16,-1 1 19 15,2 4 14-15,1-1-1 16,0-5-8-16,3-4-16 15,4 0-33-15,0-2-34 16,6-2-41 0,-5-6-13-16,-2-2-8 15,-3 2 3-15,-3-4 26 16,-3 1 57-16,0 4 49 16,-2 5 11-16,-5 0 0 15,1 4 15-15,1 0-15 16,2 2-67-16,-1-1-82 15,5 4-156-15,6-3-345 16,-2-1-714-16,-2-1 0 16,4-2 0-16</inkml:trace>
  <inkml:trace contextRef="#ctx0" brushRef="#br0" timeOffset="80209.22">9992 5729 1930 0,'-3'0'102'0,"-1"1"28"16,1 0 20-16,0-1 20 15,4 1 14-15,-1-1 10 16,0 0 16 0,0 0 27-16,0 0 34 15,0 0-11-15,-1 0-31 16,-3 0-12-16,3 0 0 15,-2 0 1-15,1 0-9 16,2 0-14-16,2 0-13 16,4 0-22-16,9-2-33 15,10-3-30-15,11 0-29 16,11-2-21-16,3 0-33 16,-2 1-40-16,-4 5-42 15,-10 0-66 1,-5 1-95-16,-8 0-131 15,-4-2-147-15,-8-5-391 16,-5 7 0-16,-8 0 0 16,-7 0 0-16</inkml:trace>
  <inkml:trace contextRef="#ctx0" brushRef="#br0" timeOffset="80509.14">9844 5930 4031 0,'2'0'-18'16,"2"1"44"-16,11-1 19 15,7 0 4-15,6 0 1 16,13 0 0-16,4 0-1 16,6-1-33-16,-3 0-55 15,-4-2-36-15,-3-5-216 16,-8-12-487-16,-9 9 0 16,-12-5 0-16,-3 1 0 15</inkml:trace>
  <inkml:trace contextRef="#ctx0" brushRef="#br0" timeOffset="80901.2">10213 5554 3675 0,'9'2'7'16,"11"5"7"-16,10 3 2 16,8 5 1-16,8 4 0 15,4 5 1-15,-7 2 5 16,-10 2 3-16,-7 3 7 15,-14-2 20-15,-7 0-16 16,-11 3 3-16,-15-3-2 16,-8-2 1-16,-10-1 0 15,-8 1-7-15,2-5-26 16,9-4-82 0,15-3-232-16,10-9-441 15,10-1 0-15,11-5 0 16,11-1 0-16</inkml:trace>
  <inkml:trace contextRef="#ctx0" brushRef="#br0" timeOffset="81761.43">10772 5543 1479 0,'-3'0'145'0,"1"2"49"16,-1 1 32-16,0-2 23 15,1-1 24-15,1 0 38 16,1 0 34-16,0-1 7 16,-2-1-3-16,5-1-69 15,4-4-74-15,5 0-45 16,9-4-35-16,7 4-23 15,7 1-24 1,3 5-39-16,-5 2-34 16,-2 7-1-16,-7 2 6 15,-9 3 18-15,-7 5 20 16,-7 7 6-16,-7 6 20 16,-13 5 19-16,-5 3 14 15,-5 1 14-15,-2-2 25 16,6-3-11-16,12-6-23 15,8-4-13-15,4-4-24 16,9-7-17-16,5-3-21 16,4-7-24-16,3-1-22 15,4-9-17 1,-2-6-31-16,-9-8 5 16,-7-6 16-16,-10-10-3 15,-11-6 3-15,-7 0 14 16,-8 2 7-16,-7 1 11 15,-1 7 11-15,2 5-5 16,5 7-13-16,10 6-41 16,11 5-102-16,6 5-122 15,8 0-167-15,14-4-547 16,4 7 0 0,8-2 0-16,5 3 0 15</inkml:trace>
  <inkml:trace contextRef="#ctx0" brushRef="#br0" timeOffset="82132.79">11318 5543 2699 0,'-23'3'80'15,"-4"5"27"-15,-1-2 17 16,2 5-1-16,16 4 9 16,7 0 7-16,9 2 8 15,8 4 1-15,5 0 1 16,2 1-25-16,3 3-38 16,0-1-18-16,-12-1 2 15,-3 3 27-15,-4-4 11 16,-7-4 2-16,-5-1-4 15,-7-2 2-15,-9-4-3 16,-4-3-19-16,-3 0-29 16,5-7-68-16,6 2-110 15,8-6-184-15,22-10-602 16,-8 2 0 0,0-3 0-16,7-5 0 15</inkml:trace>
  <inkml:trace contextRef="#ctx0" brushRef="#br0" timeOffset="82436.61">11240 5551 3682 0,'0'-1'26'0,"3"1"20"15,3 0 18-15,6-1 8 16,10 1-3-16,10-3-21 16,7 0-28-16,2-4-47 15,1 1-98-15,-6-3-176 16,-9-18-413-1,-6 19 0-15,-13 1 0 16,-5 1 0-16</inkml:trace>
  <inkml:trace contextRef="#ctx0" brushRef="#br0" timeOffset="82968.44">11747 5405 3299 0,'0'3'75'0,"-9"6"57"16,-8 7 48-16,-1 11 29 15,-6 7 34 1,-6 11 26-16,-2 1 8 16,1 2 5-16,1-2-1 15,3-2-38-15,7-7-119 16,5-5-165-16,8-8-164 15,4-9-237-15,3-33-543 16,0 18 0-16,3-7 0 16,-3-8 0-16</inkml:trace>
  <inkml:trace contextRef="#ctx0" brushRef="#br0" timeOffset="83269.58">11571 5488 1889 0,'0'5'12'16,"-3"3"3"-16,0 2-1 15,3 3 0-15,-3-1 0 16,3-3 0-16,0 0-1 16,-3-3 1-1,0-2 1-15,-1-1 3 16,0 0-25-16,3-3-41 16,1-2-74-16,0-2-249 15,0 3 0-15,0-1 0 16</inkml:trace>
  <inkml:trace contextRef="#ctx0" brushRef="#br0" timeOffset="84086.06">11491 5665 2325 0,'-4'0'59'16,"1"0"38"-16,0 0 18 15,3-1 10-15,-2 1 15 16,1 0 19-16,1 0 24 16,0 0 29-1,0 0 16-15,0 0-13 16,0 0-39-16,0 0-41 15,0 0-24-15,0 0-20 16,0-1-21-16,0-1-23 16,0 1-24-16,0-2-26 15,0 2 10-15,0-1 20 16,-4 2 23-16,3 0 27 16,-5 0 21-16,1 0 20 15,4 0 6-15,-3 0-1 16,1 0-9-16,6 0-7 15,-3 0-33 1,4 0-24-16,-4 0-23 16,0 0-11-16,3 0 6 15,-3-2-3-15,1 0 21 16,-2-3 27-16,-2-1 15 16,-4 0-6-16,0 2-5 15,1 0-40-15,2 4-69 16,1 0-125-16,1-1-158 15,7 0-178-15,1-8-482 16,5 6 0-16,-1 2 0 16,5 1 0-1</inkml:trace>
  <inkml:trace contextRef="#ctx0" brushRef="#br0" timeOffset="84602.72">11700 5732 3207 0,'0'0'93'15,"0"3"37"-15,0-3 22 16,0 1 8-16,0-1 8 16,0 0 11-16,0 0 7 15,0 2-2-15,3-2-2 16,-3 0-57-16,5 0-34 16,-4 0-30-1,1 0-7-15,-1 0 15 0,-1 0 2 16,0 0 10-16,-3 0 15 15,0 0 33-15,-3 0 22 16,0 0 14 0,0 0-11-16,3 0-23 15,3 0-42-15,-1 0-26 16,2 0-11-16,1 0-21 16,-2 0-22-16,1-3-27 15,-1 0-20-15,2 2-12 16,-2-1-4-1,0 0-26-15,-5 2-89 0,4 0-221 16,1-13-702 0,-2 9 0-16,7-2 0 15,8-5 0-15</inkml:trace>
  <inkml:trace contextRef="#ctx0" brushRef="#br0" timeOffset="92572.48">11373 5335 1621 0,'-3'0'35'15,"2"0"41"-15,-3 0 27 16,-1 0 13-16,4 0 11 16,1 0 9-16,0 0 18 15,0 0 24-15,0 0 21 16,-2 0 6-1,1 0-25-15,-2 0-32 16,-2 0-21-16,-1 0-5 16,-4 0-6-16,-3 0-8 15,0-2-13-15,-8 2-21 16,-3 0-18-16,-6-3-9 16,-7 3-3-16,-3 0-5 15,-8 0-5-15,-5 0 3 16,-4 0 9-16,1 0 12 15,-3 0 16-15,-2 5 19 16,5 4 9 0,2 7 17-16,-2 10 6 15,8 6 7-15,1 14 5 16,13 8-16-16,10 10-9 16,15 4-11-16,12 3-16 15,15-1-19-15,18-1-13 16,15-9-16-16,17-4-8 15,16-8-8-15,17-6-11 16,6-9 10-16,6-12-3 16,2-6-5-1,-4-9-3-15,-5-6-1 16,-3-9 4-16,-4-5-3 16,0-5-3-16,-3-7-1 15,-5-10-5-15,-7-8-8 16,-6-14-6-16,-10-11-11 15,-9-15-8-15,-14-6-7 16,-19-4-4-16,-14 0 2 16,-26 4-2-16,-25 9-1 15,-24 8-1-15,-31 12-3 16,-27 16 8-16,-19 15 0 16,-11 18-17-16,-5 17-5 15,-1 20-15 1,8 18-76-16,10 20-129 15,18 8-654-15,12 20 0 16,31 6 0-16,21 2 0 16</inkml:trace>
  <inkml:trace contextRef="#ctx0" brushRef="#br0" timeOffset="163942.21">10504 6155 3306 0,'-6'3'117'16,"3"-1"40"-16,-3-2 28 15,-1 1 21-15,3-1 25 16,-2 0 21-16,-3 5 21 16,-5 1 12-16,-8 9 25 15,-5 3-69 1,-9 9-44-16,-6-1-47 16,-4 5-46-16,-5-2-50 15,6 4-82-15,2 1-122 16,8-3-160-16,9-8-256 15,8-6-436-15,10-6 0 16,7-11 0-16,7-11 0 16</inkml:trace>
  <inkml:trace contextRef="#ctx0" brushRef="#br0" timeOffset="164324.73">10144 6228 3317 0,'-21'15'65'15,"-8"5"16"-15,-5 10 11 16,-4 7 3-16,6 3 2 16,4-3-8-16,8-2-15 15,10-9-6-15,3-3-9 16,15-8-48-16,18-9-30 15,13-8-30-15,15-8-19 16,14-5-22 0,9-7-78-16,2-7-167 15,-12-12-328-15,-12 14 0 16,-15 3 0-16,-15 2 0 16</inkml:trace>
  <inkml:trace contextRef="#ctx0" brushRef="#br0" timeOffset="165609.07">9286 6413 1722 0,'0'-1'39'0,"3"1"6"15,-3-5 1-15,5 1 3 16,-1 0 2-16,-1 0 27 16,0 1 40-16,-1 3 20 15,-8 0 14-15,-5 1-19 16,-12 7 3 0,-7 7 19-16,-7 4 26 15,-3 5 21-15,2 1 21 16,9-3-5-16,14-8-14 15,6-3-31-15,9-4-2 16,13-4-4-16,13-5-14 16,9 1-21-16,1 1-28 15,9 0-10-15,-5 0-1 16,-11-3-3-16,-11 3-3 16,-7 0 49-16,-7 3 53 15,-12 4 0 1,-12 4 11-16,-11 3-14 15,-2 3-74-15,-6 1-67 16,7-2-135-16,15-5-166 16,17-4-266-16,3-7-546 15,16-10 0-15,10-6 0 16,1-6 0-16</inkml:trace>
  <inkml:trace contextRef="#ctx0" brushRef="#br0" timeOffset="165880.45">9398 6443 4254 0,'-14'20'175'16,"1"6"6"-16,5 5 3 16,2 2-1-16,24-8-31 15,8-8-23-15,8-11-23 16,2-1-22-16,0-11-7 15,-7-9-126-15,-14-6-62 16,-6 1-23-16,-15-8-53 16,-3 1-63-16,-3 1-129 15,6-5-145-15,-3 4-254 16,6 3 0 0,11-3 0-16,8-3 0 15</inkml:trace>
  <inkml:trace contextRef="#ctx0" brushRef="#br0" timeOffset="166050.76">9759 6222 3796 0,'-11'25'188'0,"-8"13"22"16,-5 9 9 0,-3 6-3-16,-1-6-33 15,4-9-104-15,8-2-174 16,13-16-864-16,-8-1 0 15,3-7 0-15,0-6 0 16</inkml:trace>
  <inkml:trace contextRef="#ctx0" brushRef="#br0" timeOffset="166196.6">9545 6345 3622 0,'0'-6'20'16,"3"-1"-49"-16,12-1-193 15,-3-27-456-15,9 26 0 16,3 9 0 0,2 2 0-16</inkml:trace>
  <inkml:trace contextRef="#ctx0" brushRef="#br0" timeOffset="166367.34">9903 6405 5264 0,'0'0'313'15,"0"0"1"-15,2 0-1 16,-2 0-21-16,0 0-217 16,0 0-197-16,10-4-349 15,-7 2-724-15,0-2 0 16,-1-2 0-16,2 2 0 16</inkml:trace>
  <inkml:trace contextRef="#ctx0" brushRef="#br0" timeOffset="-170032.35">7179 11689 323 0,'-38'4'-64'0,"-19"5"0"15,-18 7 0-15,-20 8 227 16,9 3-186-1,-7-1 2-15,5 3 6 16,0-4 16-16,8 2-1 16,15 0-64-16,2 0 0 15</inkml:trace>
  <inkml:trace contextRef="#ctx0" brushRef="#br0" timeOffset="-169238.33">5138 11327 4792 0,'0'-9'4'0,"-1"-1"5"0,-2 0 21 15,-2 3 36-15,-7 5 25 16,-6 4 29 0,-11 15 74-16,-8 16 64 15,-17 10 22-15,-11 27 25 16,-19 21-4-16,-11 11-11 15,-5 11-27-15,-1 10-119 16,6-6-123-16,19-12-103 16,22-20-222-16,24-24-168 15,25-29-180-15,23-32-111 16,14-25-216-16,2-19 0 16,1-22 0-1</inkml:trace>
  <inkml:trace contextRef="#ctx0" brushRef="#br0" timeOffset="-169006.99">4470 11237 3474 0,'0'-13'63'16,"0"0"42"-16,4 1 86 16,10 5 54-16,10 14 27 15,12 27 58-15,15 22 43 16,8 19 49-16,1 18 3 15,0 8-65 1,-8 7-51-16,-9-1-148 16,-13 5-190-16,-12-2-235 15,41-5-1023-15,-50 0 0 16,-9-10 0-16,-7-16 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27:10.302"/>
    </inkml:context>
    <inkml:brush xml:id="br0">
      <inkml:brushProperty name="width" value="0.05292" units="cm"/>
      <inkml:brushProperty name="height" value="0.05292" units="cm"/>
      <inkml:brushProperty name="color" value="#FF0000"/>
    </inkml:brush>
  </inkml:definitions>
  <inkml:trace contextRef="#ctx0" brushRef="#br0">11971 7609 2122 0,'-39'69'-13'0,"-6"21"10"15,6 18 15-15,6 16 10 16,40-21 3-16,26-13-2 16,25-11-9-16,14-8-25 15,9-13-38-15,16-12 4 16,8-15-61-16,23-19-292 16,-35 1 0-16,-15-12 0 15,-19-8 0-15</inkml:trace>
  <inkml:trace contextRef="#ctx0" brushRef="#br0" timeOffset="829.98">12943 7166 3154 0,'-75'17'-12'15,"-26"15"55"-15,-22 21 48 16,-24 21 39-1,28 17 21-15,12 21 14 16,13 19 26-16,18 5 12 16,24 7 19-16,24-1 52 15,25 2 12-15,36-10-42 16,33-1-32-16,35-9 15 16,39-11 6-16,43-14 22 15,37-17-53-15,36-15-9 16,35-19-51-16,19-9-56 15,7-16-74 1,-3-11-40-16,-13-6-22 16,-21-12-60-16,-26-8-32 15,-16-15-36-15,-11-4 23 16,-18-13-6-16,-12-16 31 16,-12-13 37-16,-22-13 54 15,-23-12 35-15,-27-10 20 16,-36-8 11-16,-37-8 13 15,-33-4 2 1,-51-6 2-16,-45 0-1 0,-48 0-9 16,-52 3-12-1,-50 8-12-15,-42 2-7 16,-50 11 9-16,-40 17 9 16,-29 20 34-16,-30 31 55 15,-9 35-3-15,-6 34-23 16,12 28-71-16,20 35-44 15,42 31-91-15,38 35-122 16,68 28-300-16,44 27-527 16,60 20 0-16,49-2 0 15,49-15 0-15</inkml:trace>
  <inkml:trace contextRef="#ctx0" brushRef="#br0" timeOffset="2373.94">12545 11698 3056 0,'-95'32'-2'0,"-27"22"25"16,-24 28 46-16,-18 26 33 16,49 14 34-16,30 12 13 15,26 12 5-15,31 7 0 16,35 1 3-16,38 6 13 15,38-4 4-15,39-8 2 16,42-15-22-16,50-8-12 16,31-21-31-1,39-21-10-15,37-22-4 16,31-25 0-16,18-16-25 16,20-16-43-16,4-18-105 15,-2-22-148-15,-16-14-178 16,-18-27-87-16,-22-21-45 15,-29-15-185-15,-37-3 882 16,-40-15-665-16,-44-3 86 16,-41-4 112-16,-55-2 123 15,-45-10 155-15,-45 1 165 16,-55 1 177 0,-59-5 85-16,-62-8 52 15,-70 1 25-15,-66 1-55 16,-65 5-76-16,-59 15-48 15,-47 27-46-15,-33 35-24 16,-34 39 12-16,3 55-34 16,5 58-55-16,26 54-35 15,55 66-77-15,70 53-127 16,76 27-224-16,93 6-408 16,90 8 0-16,80-15 0 15,60-29 0 1</inkml:trace>
  <inkml:trace contextRef="#ctx0" brushRef="#br0" timeOffset="10923">20850 5496 965 0,'0'27'-16'0,"0"-32"71"16,-3 0 54 0,3-3 20-16,-8 2 9 15,2-32 31-15,0 31 45 16,-2-3 17-16,0 1 10 16,0 0 21-16,4 0 30 15,-4 0-61-15,-2-1-44 16,1-3-7-16,-5 1 9 15,-4-6-10-15,-5 0-28 16,-5-4-3-16,-7 0-10 16,-10-3-20-16,-14 0-22 15,-12 0-20-15,-23 1-11 16,-18 8-20 0,-19 3-15-16,-22 8-22 15,-11 7-2-15,-6 14-2 16,-6 10 23-16,1 13 23 15,6 17 13-15,10 16 13 16,7 22 4-16,18 15 7 16,27 17-9-16,24 7 1 15,35 2-13-15,28-2 2 16,33-2-4 0,33-9-11-16,34-6-6 15,42-6 0-15,43-9-1 0,37-11-2 16,36-13 11-1,25-13-8-15,11-14-8 16,5-16-32-16,-2-7-38 16,-11-15-34-16,-15-10-24 15,-9-12-23-15,-19-17-16 16,-12-24-13-16,-7-21-13 16,-15-26 6-16,-13-26 12 15,-18-15 21-15,-19-10 39 16,-32-1 46-16,-29 3 41 15,-30 12 19-15,-27 10-8 16,-29 6-45 0,-38 7-48-16,-50 2-54 15,-55 6-53-15,-54 6-28 16,-70 0-26-16,-55 18-5 16,-50 17 34-16,-36 28 35 15,-35 31 46-15,-2 40 58 16,8 33 17-16,51 36-52 15,76 25-466-15,60 36 0 16,73 18 0 0,76 9 0-16</inkml:trace>
  <inkml:trace contextRef="#ctx0" brushRef="#br0" timeOffset="14487.13">27037 5028 2508 0,'-27'-13'13'0,"-7"-6"46"16,-15-1 46-16,-8-3 24 16,0 2 9-16,-8 3 4 15,-16 3-2-15,-14 3-7 16,-22 5-19-16,-25 9-5 16,-23 9-15-1,-25 10-39-15,-24 14-18 0,-10 19 18 16,-7 19 42-16,6 18 27 15,17 13 29-15,31 11 28 16,38 10 37-16,49-4 15 16,45 3 30-16,49 0 76 15,59 0-1 1,49-5-18-16,49-3-40 16,45-12-21-16,59-10-23 15,33-15-14-15,39-14-22 16,27-8-9-16,23-10-70 15,3-13-124-15,-3-14-70 16,-16-14-81-16,-18-16-29 16,-27-24-32-16,-30-22-14 15,-32-26-6-15,-29-18 7 16,-44-16 5 0,-43-11 49-16,-49 0 39 15,-52-6 27-15,-50-4 12 16,-60-1-20-16,-61-1-14 15,-55 4-4-15,-66 10-6 16,-55 17-2-16,-52 19-9 16,-32 30-23-16,-42 28-44 15,-13 42-45-15,-7 32-69 16,33 32-418-16,21 39 0 16,62 26 0-16</inkml:trace>
  <inkml:trace contextRef="#ctx0" brushRef="#br0" timeOffset="32858.28">20424 3422 1058 0,'0'-1'50'0,"0"0"10"15,1 1 5-15,1-4 8 16,-2 1 14-16,1 3 26 15,1 0 42 1,-2 0 38-16,0 0 28 16,1 0-6-16,-1 0-2 15,0 0 1-15,0 0 7 16,2 0 8-16,-2 0 0 16,0 0-17-16,1 0-38 15,1-3-32-15,4 1-24 16,3-6-14-16,5-3-11 15,0-4-2-15,6-6-4 16,0 1-14-16,-1-5-12 16,2 0-9-16,-1 0-3 15,-3 0-6 1,-3 2-4-16,-1 3-9 16,-7 5-8-16,-1 5-3 15,-2 3 2-15,-3 4 5 16,0 6 11-16,-1 11 9 15,-6 14 2-15,-2 15 5 16,-8 11 0-16,-3 9 2 16,-4 2-13-16,6-3-48 15,0-8-99-15,11-7-126 16,5-9-228-16,0-17-418 16,6 0 0-16,2-8 0 15</inkml:trace>
  <inkml:trace contextRef="#ctx0" brushRef="#br0" timeOffset="33321.53">20400 3856 2796 0,'6'-2'0'0,"9"-6"1"16,6-2 0-16,8-4 2 15,1 0 0-15,3 2 11 16,-8 3 20-16,-8 6 22 16,-11 3 13-16,-5 7 19 15,-10 10 12-15,-9 9 25 16,-6 6 31-16,-3 11 21 16,-3-1 17-16,9-2-4 15,4-4-25-15,13-7-31 16,2-5-49-16,8-6-44 15,6-5-67 1,5-6-138-16,9-6-170 16,1-12-447-16,1 5 0 15,-6-2 0-15,-5-3 0 16</inkml:trace>
  <inkml:trace contextRef="#ctx0" brushRef="#br0" timeOffset="33797.49">20449 4269 4363 0,'0'0'17'0,"2"0"3"16,5 0-8-16,7 0-14 15,6 0-9-15,5 0-5 16,-1 0-15-16,-9 3-8 16,-7 0 6-16,-5 5 1 15,-6 2 18-15,-5 7 18 16,-2 2 17-16,-5-1 19 16,3 0 11-16,-3 0 1 15,7-10 6-15,7 3-5 16,1-7-7-1,0 0-9-15,7 0-22 16,3 3-18-16,0 1-7 16,-1 2 18-16,1 5 10 15,-5-3 24-15,-4 7 25 16,-5 0 41-16,-11 0 10 16,-4-1-1-16,-5 1-3 15,-9-2-32-15,5-3-69 16,1 1-137-16,10-9-234 15,8-9-602-15,3 3 0 16,6 0 0-16,6-7 0 16</inkml:trace>
  <inkml:trace contextRef="#ctx0" brushRef="#br0" timeOffset="34410.91">20538 4740 3874 0,'-1'0'84'15,"-1"-3"43"-15,-1 3 11 16,0 0-1-1,-1 0-1-15,-2 0 1 16,-8 4 4-16,-3 6 7 16,-6 5 3-16,-3 3-6 15,1 6-73-15,5-2-41 16,3 0-11-16,10-2-3 16,2-1-2-16,4-5 4 15,5-3-3-15,8 2-8 16,6-5-4-16,5-2-6 15,1-2-9-15,10-3-15 16,-6 0-21 0,2-2-21-16,-6 0-8 15,-2 0-23-15,-6-2-10 16,-5-3 2-16,-6-4 2 16,0-2 2-16,-4-6 13 15,-1-7 12-15,0-4 31 16,3-3 33-16,0-3 23 15,-1 2 23-15,3 6 15 16,-2 6 16-16,-1 9 19 16,-1 5 13-16,-1 5 8 15,-3 15 2 1,-5 16 3-16,-5 17-6 16,-7 21-10-16,-9 9-30 15,0 5-58-15,2-3-135 16,11-9-264-16,0-20-568 15,9-1 0-15,6-11 0 16,5-17 0-16</inkml:trace>
  <inkml:trace contextRef="#ctx0" brushRef="#br0" timeOffset="36796.78">21926 3327 1965 0,'0'0'78'0,"0"-2"17"15,0 1 16-15,0 1 28 16,0-2 29-16,0 2 27 15,0 0 24-15,0 0 45 16,0 0 52-16,0-1-14 16,0 1-28-16,-2 1-6 15,-6 15-8-15,-8 12-26 16,0 15-30-16,-4 12-22 16,-5 8-22-16,4 0-49 15,-2-8-73-15,5-3-69 16,3-6-92-16,3-9-111 15,7-9-211 1,4-18-505-16,1-1 0 16,1-9 0-16</inkml:trace>
  <inkml:trace contextRef="#ctx0" brushRef="#br0" timeOffset="37072.87">21802 3306 4103 0,'6'-2'-21'0,"5"-2"1"16,15-3 1-16,13-1-3 15,15-6-7-15,11 3-34 16,0-3-60-16,-2 1-98 15,-8-2-96-15,-1 0-336 16,-23 3 0-16,-15 10 0 16,-10-2 0-16</inkml:trace>
  <inkml:trace contextRef="#ctx0" brushRef="#br0" timeOffset="37279.53">21764 3466 3177 0,'0'4'61'16,"5"-2"43"-16,9 1 9 15,8-1 5-15,12 1 2 16,9-8-1-16,10 0-21 16,1-3-43-16,3-4-111 15,2-5-211-15,-11-20-461 16,-8 20 0-16,-9 4 0 15,-10 1 0-15</inkml:trace>
  <inkml:trace contextRef="#ctx0" brushRef="#br0" timeOffset="38029.75">21927 4198 4720 0,'-10'0'50'16,"-4"10"22"-1,-7 7 7-15,-6 13 4 16,1 12 11-16,-1 10-2 16,2 3 5-16,4-5 2 15,7-11-2-15,6-3 0 16,4-13-71-16,4-9-57 15,4-7-15-15,7-9-9 16,6-13-20-16,4-12-24 16,4-17-9-16,6-12-7 15,-9-7 1 1,-5 2 5-16,-2 4 27 0,-11 13 76 16,-1 15 21-1,-3 12 22-15,-3 11 25 16,0 15 34-16,-4 11 12 15,2 10 7-15,1 11 3 16,1 0 1-16,9-4-15 16,6-6-46-16,4-9-31 15,10-11-28-15,10-9-30 16,8-17-17-16,-1-14-9 16,4-12-5-16,-6-11 1 15,-10-5-3-15,-7-2 5 16,-5 7 15-1,-8 13 36-15,-9 10 7 16,-1 12 22-16,-4 15 25 16,-4 19 8-16,-4 14 9 15,-4 19 1-15,-6 16-1 16,0 9-7-16,1-2-26 16,6-2-84-16,4-4-120 15,7-15-217-15,3-21-602 16,8 2 0-16,3-12 0 15,5-13 0-15</inkml:trace>
  <inkml:trace contextRef="#ctx0" brushRef="#br0" timeOffset="45486.07">20519 7772 3612 0,'-12'-6'4'16,"0"-1"26"-16,-8-1 43 16,-1 0 36-1,1 0 22-15,0 3 8 16,-7-2 3-16,-8-1 4 15,-8 3 0-15,-18 2 0 16,-20 2-16-16,-23 8-27 16,-20 6-38-16,-14 9-31 15,-17 14-11-15,-8 16 13 16,-3 17 15-16,-2 19 30 16,8 16 9-16,15 15 23 15,20 15 17-15,30 6 0 16,38 1 27-1,33-4-18-15,35-8-9 16,39-8-24-16,46-9-30 16,41-10-46-16,41-13-24 15,37-17-37-15,34-18-40 16,26-13-35-16,21-20-81 16,18-9-36-16,-1-8-47 15,-6-11-44-15,-20-8-35 16,-26-14-19-16,-29-13 3 15,-19-15 23-15,-20-12 30 16,-25-19 36-16,-19-10 59 16,-21-17 64-1,-30-14 83-15,-30-8 86 16,-34-7 86-16,-31-1 48 16,-36-1 28-16,-43 3 34 15,-38 4 24-15,-45 7 9 16,-35 11-10-16,-33 15-18 15,-38 19-41-15,-23 29-37 16,-28 28-48-16,-21 29-27 16,-18 34-44-16,1 47-73 15,6 36-101-15,30 37-173 16,39 16-513 0,58 47 0-16,61 3 0 15,58 3 0-15</inkml:trace>
  <inkml:trace contextRef="#ctx0" brushRef="#br0" timeOffset="46953.62">27593 7649 3982 0,'-63'-10'-52'15,"-26"-1"16"-15,-32-1 12 16,-35-1 9-16,5 9 6 15,-19 3 10-15,-15 4 10 16,-23 12 25-16,-13 13 23 16,-21 10 83-16,-16 24 21 15,-2 20 13-15,7 18 22 16,9 11-2-16,28 20 6 16,33 9-6-1,39 0-10-15,43 1-22 0,50-9-11 16,40-7-22-1,46-9-21-15,52-6-28 16,53-2-30-16,51-10-10 16,56-19-22-16,53-12-7 15,41-20 0-15,42-14-25 16,27-10-28 0,19-7-44-16,0-10-50 0,-5-8-99 15,-17-21-59-15,-26-14-46 16,-31-22-11-16,-33-19-3 15,-39-21 6-15,-44-7 33 16,-37-17 46 0,-44-5 79-16,-46-9 89 15,-48-2 132-15,-47-4 79 16,-62-1 72-16,-61-1 41 16,-64 2 32-16,-56 7-5 15,-60 13-23-15,-56 15-35 16,-44 32-51-16,-36 40-45 15,-38 31-47-15,-20 46-63 16,4 47-103-16,29 37-188 16,41 24-595-16,73 41 0 15,71 4 0 1,85-3 0-16</inkml:trace>
  <inkml:trace contextRef="#ctx0" brushRef="#br0" timeOffset="50127.55">30686 6629 1746 0,'1'-3'104'15,"-1"3"42"-15,2-1 30 16,-2-1 25-16,1 0 24 16,1 2 27-16,-2-2 25 15,0 0 20-15,2-1 16 16,-4 1-39 0,-3-1-39-16,-4 0-37 15,-12 2-25-15,-7 1-10 16,-10 4 5-16,-3 10-10 15,-4 7-20-15,6 5-12 16,9 9-16-16,13 1-22 16,10 2-17-16,14-3-40 15,13-4-77-15,10-3-93 16,8-6-99-16,8-10-160 16,13-9-571-16,-17-3 0 15,3-4 0-15,-6-10 0 16</inkml:trace>
  <inkml:trace contextRef="#ctx0" brushRef="#br0" timeOffset="50423.75">31176 6548 3542 0,'-18'-4'120'0,"-9"1"45"16,-6 0 34-16,-10 7 16 16,8 10 6-16,2 6 7 15,9 9 4-15,8 3-2 16,10 0-18-16,9 0-91 16,14-1-121-16,9-4-131 15,5-5-171 1,17-12-260-16,-7-3-336 15,-3-4 0-15,-8-8 0 16</inkml:trace>
  <inkml:trace contextRef="#ctx0" brushRef="#br0" timeOffset="51110.78">30648 7156 4048 0,'0'2'136'0,"0"6"42"16,0 9 11-16,0 8 8 15,-3 4 1-15,-2 3-3 16,1-1-10-16,-3-5-26 16,2-3-41-16,0-7-116 15,1-6-113-15,2-6-72 16,-1-2-26-16,-1-11-3 16,1-6 11-1,0-14 15-15,2-6 39 16,5-13 65-16,5-2 67 15,6 3 68-15,6 5 47 16,6 3 33-16,3 10 16 16,-1 11-5-16,-4 6-4 15,-3 6 1-15,-6 5-18 16,-11 10-41-16,-5 6-22 16,-8 10-14-16,-11 8 7 15,-4 3 6-15,0 1 4 16,1-3 6-16,7-2-3 15,10-9-18-15,4 1-27 16,4-6-23 0,10-4-53-16,4-3-73 15,4-4-106-15,7-4-162 16,18-13-602-16,-18 6 0 16,-4-4 0-16,0-5 0 15</inkml:trace>
  <inkml:trace contextRef="#ctx0" brushRef="#br0" timeOffset="51429.3">31295 7083 4246 0,'-6'-8'81'0,"-5"-1"41"16,-5 1 18-16,-6 1 2 15,-1 10 9-15,-9 12 9 16,2 10 10-16,0 8 6 16,9 6 1-16,6 5-22 15,12-7-73-15,5-1-77 16,11-7-98-16,5-4-113 15,14-9-204-15,8-18-609 16,1 4 0 0,1-5 0-16,-3-5 0 0</inkml:trace>
  <inkml:trace contextRef="#ctx0" brushRef="#br0" timeOffset="52062.16">30836 7731 3869 0,'0'0'89'15,"0"0"54"-15,0 7 22 16,0 9 3-16,-6 9 3 16,-5 9 5-16,-5 10-3 15,-1 6-16-15,-4-5-46 16,5-2-105-16,5-10-174 15,7-8-262-15,2-21-496 16,2 1 0-16,2-5 0 16</inkml:trace>
  <inkml:trace contextRef="#ctx0" brushRef="#br0" timeOffset="52267.59">30619 7769 4318 0,'0'-3'68'0,"2"2"15"16,10-4 12-16,12-1 2 15,13-1-8-15,15 0-23 16,11-2-78-16,2 0-106 16,2-1-224-16,-12-20-526 15,-10 22 0-15,-15 2 0 16,-8-3 0-1</inkml:trace>
  <inkml:trace contextRef="#ctx0" brushRef="#br0" timeOffset="52484.76">31262 7703 4424 0,'0'3'130'0,"-3"6"63"16,-3 6 46-16,0 9 32 15,-6 9-11-15,-3 4-1 16,-3 5-71-16,4-1-50 16,-2-7-78-16,8-3-192 15,7-10-276 1,-2-20-716-16,3 3 0 16,1-4 0-16,-2-7 0 15</inkml:trace>
  <inkml:trace contextRef="#ctx0" brushRef="#br0" timeOffset="52676.26">31134 7734 4230 0,'2'-3'67'0,"2"-5"16"16,7 0 1-16,11-6-22 15,8 2-46-15,8 1-46 16,4 1-64-16,-4 1-126 15,-2-2-163-15,-15 6-380 16,-10 1 0 0,-11 6 0-16</inkml:trace>
  <inkml:trace contextRef="#ctx0" brushRef="#br0" timeOffset="52874.99">30982 7926 4058 0,'0'11'135'0,"-1"3"16"16,2 1 6-16,8 5-7 16,12-8-2-16,9-7-9 15,8-1-35-15,8 0-74 16,3-8-99-16,-3 0-261 16,13-9-604-16,-27 5 0 15,-11 1 0-15,-6-2 0 16</inkml:trace>
  <inkml:trace contextRef="#ctx0" brushRef="#br0" timeOffset="53303.5">30830 8315 3842 0,'-6'-3'76'0,"-4"-2"40"15,-2 2 7-15,-4 2-7 16,-5 1 9-16,-1 9 21 16,5 4 23-16,1 3 2 15,8 8 0-15,7 1-16 16,10 0-81-16,13-3-66 16,5-1-65-16,8-7-85 15,10-7-182-15,20-13-629 16,-19 2 0-16,-5-3 0 15,-4-8 0 1</inkml:trace>
  <inkml:trace contextRef="#ctx0" brushRef="#br0" timeOffset="53518.65">31208 8246 4454 0,'-9'5'86'15,"-2"9"53"-15,-7 8 23 16,-1 12 2-16,7 7-3 16,6 3-8-16,1 1-26 15,7-3-47-15,5-3-76 16,4-6-126 0,4-8-187-16,10-14-236 15,0-5-365-15,-3-6 0 16,-4-11 0-16,-4-6 0 15</inkml:trace>
  <inkml:trace contextRef="#ctx0" brushRef="#br0" timeOffset="53707.83">31300 8236 3859 0,'16'-4'-12'0,"7"-1"-1"15,4-1-64 1,10 0-157-16,-5-8-470 16,-9 11 0-16,-10-1 0 15,-5 1 0-15</inkml:trace>
  <inkml:trace contextRef="#ctx0" brushRef="#br0" timeOffset="53875.07">31142 8394 4604 0,'9'4'-17'0,"9"1"-14"15,12-2-75-15,11-1-168 16,11-3-158 0,-2 0-316-16,-2-1 0 0,-10 1 0 15,-4 1 0 1</inkml:trace>
  <inkml:trace contextRef="#ctx0" brushRef="#br0" timeOffset="57051.52">31983 6317 2129 0,'-3'0'66'16,"3"0"12"-16,-1 0-1 15,-1 0 0-15,4 0 2 16,-2 0 4-16,0 0 10 16,0 0 16-16,0 0 22 15,0 0 3-15,0 0-21 16,0 0 10-16,0 0 33 16,-2 0 28-16,2 3 18 15,-3 5 18-15,0 3 14 16,-3 10 2-1,-2 4-13-15,-3 4-7 16,-3 8-18-16,-4 5-21 16,1 0-30-16,1 4-25 15,2-4-22-15,-1-3-31 16,6-6-46-16,0-5-57 16,0-5-79-16,3-2-86 15,2-4-80-15,0-6-125 16,3-7-142-16,1-29-298 15,0 20 0-15,-3-5 0 16,1-4 0 0</inkml:trace>
  <inkml:trace contextRef="#ctx0" brushRef="#br0" timeOffset="57246.84">31685 6581 3674 0,'5'0'91'0,"7"0"25"16,10 0 3-16,11 0-1 15,9 0-5-15,8 0-35 16,4 0-89-16,0 0-197 16,-11-11-610-16,-10 10 0 15,-9-2 0-15</inkml:trace>
  <inkml:trace contextRef="#ctx0" brushRef="#br0" timeOffset="57715.94">32095 6594 3298 0,'0'1'81'0,"0"5"72"15,0 5 19-15,-4 7 8 16,0 6 7-16,-4 2 17 16,-2 3 10-16,1-1 7 15,1-8 3 1,2-3-28-16,-1-4-52 16,4-6-79-16,3-5-45 0,0 0-23 15,0-6-7 1,0-8-16-16,6-4-10 15,4-6-14-15,4-8-3 16,8-4-8-16,5 0 1 16,2 2 8-16,-2 5 28 15,-2 2 19-15,-3 8 17 16,-4 7 25-16,-6 6 7 16,1 4 11-1,-8 7 1-15,-4 5 12 16,1 9-2-16,-2 3 0 15,-5 4-9-15,-2 3-23 16,-2-4-65-16,0-1-118 16,0-4-115-16,3-7-196 15,3-11-454-15,3 4 0 16,0-8 0-16</inkml:trace>
  <inkml:trace contextRef="#ctx0" brushRef="#br0" timeOffset="57963.77">32597 6339 2785 0,'0'2'108'15,"-6"6"29"-15,-6 16 14 16,-6 8 4-16,-5 11 4 15,-4 10-2-15,-3 3-19 16,5-4-29-16,2-6-65 16,5-9-179-16,3-10-193 15,3-15-368-15,0 2 0 16,3-8 0-16</inkml:trace>
  <inkml:trace contextRef="#ctx0" brushRef="#br0" timeOffset="58299.07">32418 6619 2654 0,'9'-2'132'0,"10"-1"14"16,6 1 4-16,12-1-4 16,-4-1-2-16,8 0-9 15,1 1-12-15,2-1-11 16,-6-6-18-16,-7-5-99 15,-5-9-46-15,-7 2-15 16,-10-8 12-16,-3 4 18 16,-6 4 0-16,-4 1 56 15,-1 10 63-15,-7 4 37 16,-4 4 46 0,-8 13 31-16,-5 8 13 15,-1 7 8-15,0 11-18 16,12 3-47-16,6 3-89 15,7-5-195-15,28-6-846 16,-13-3 0-16,7-5 0 16,4-6 0-16</inkml:trace>
  <inkml:trace contextRef="#ctx0" brushRef="#br0" timeOffset="59248.48">31932 7104 3712 0,'0'0'126'16,"-5"2"50"-16,-3 5 25 15,-11 15 24-15,-5 9 15 16,-6 10 18-16,0 8 26 16,-3 3 10-16,9-9 7 15,10-7-70-15,4-5-117 16,7-11-92-16,10-11-65 15,7-9-44-15,10-9-55 16,1-14-29 0,8-10-39-16,-1-12-25 15,-2-11-6-15,-7-3 21 16,-4 6 67-16,-5 4 95 16,-8 14 76-16,-3 13 34 15,-8 10 54-15,-6 12 28 16,-5 12 24-16,-3 12 25 15,2 9-2-15,2 5-8 16,9-1-27-16,6-3-59 16,8-11-53-16,5-6-41 15,7-8-47-15,7-9-33 16,11-13-25-16,-1-8-22 16,-1-9-1-1,-6-8 5-15,-3 0 3 16,-10 2 9-16,-2 6 39 15,-9 8 54-15,-3 7 46 16,-3 11 41-16,-9 13 26 16,-4 11 15-16,-4 10 5 15,-1 9-12-15,-3 5-55 16,9 1-141-16,6-6-277 16,9-52-609-16,6 35 0 15,9-12 0-15</inkml:trace>
  <inkml:trace contextRef="#ctx0" brushRef="#br0" timeOffset="59782.03">32275 7222 4643 0,'-14'11'95'15,"-5"4"28"-15,-2 5 4 16,4 2-14-16,11-4-38 15,4-4-46-15,6-4-53 16,5-3-55-16,5-4-42 16,3-8-50-1,4-3-44-15,-1-3 5 16,-7-3 42-16,-5 1 81 16,-5 5 93-16,-3 3 70 0,0 2 69 15,0 3 66 1,-1 6 52-16,-1 0 10 15,2 2-13-15,0 5-39 16,0-2-54-16,2-2-85 16,4-2-79-16,7-5-46 15,4-2-39-15,8-9-22 16,7-4-11-16,-2-5-1 16,0-4 10-16,-6-3 9 15,-4 4 27-15,-8 4 51 16,-5 6 34-1,-5 5 34-15,-10 12 34 16,-8 11 25-16,-10 9 16 16,-3 11 28-16,-9 7 0 15,1 7 9-15,1 1-20 16,8-5-39-16,4-2-64 16,7-2-66-16,8-8-122 15,6-7-183-15,9-10-232 16,4-21-461-16,7 3 0 15,7-6 0-15,3-9 0 16</inkml:trace>
  <inkml:trace contextRef="#ctx0" brushRef="#br0" timeOffset="59998.09">32644 7262 3481 0,'-8'0'165'16,"-7"3"37"-16,0 7 20 15,-3 2 1-15,9 2-16 16,6 3-30-16,6 0-38 16,9-7-56-16,3-4-27 15,6-3-159-15,-3-8-71 16,2-7-113-16,-8-10-132 16,-3-6-375-16,-5-1 0 15,-4 4 0-15,0 4 0 16</inkml:trace>
  <inkml:trace contextRef="#ctx0" brushRef="#br0" timeOffset="60301.79">32778 7222 4082 0,'0'18'176'0,"-5"4"13"16,-1 6 3-16,-1 4-1 15,4-4-7-15,-6-6-27 16,6-5-50-16,0-6-42 16,3-5-38-16,0-5-135 15,6-8-50 1,3-6-11-16,4-6 2 16,8-6 2-16,6-10-2 15,5-1-27-15,7-5-104 16,9-8-490-16,-10 10 0 15,-8 4 0-15,-9 12 0 16</inkml:trace>
  <inkml:trace contextRef="#ctx0" brushRef="#br0" timeOffset="61497.51">31980 7897 1251 0,'3'-2'137'0,"0"1"63"15,-2 0 43-15,1-2 37 16,-1-1 39 0,-1-2 44-16,0 2 39 15,-3 1 29-15,-5 2 25 16,-6-2-48-16,-10 6-29 15,-6 1-14-15,-2 14-9 16,-1 4-25-16,5 10-34 16,9 6-64-16,9-1-110 15,7-3-102-15,12-3-136 16,9-6-163-16,15-10-277 16,2-7-574-16,4-4 0 15,3-10 0-15,-6-3 0 16</inkml:trace>
  <inkml:trace contextRef="#ctx0" brushRef="#br0" timeOffset="61815.4">32126 7969 3986 0,'-4'0'167'0,"-6"4"47"16,-3 5 13-16,-1 6 7 15,5 3-8-15,-1 4-21 16,7 2-40-16,4-7-55 15,4-1-93-15,5-7-144 16,4-5-100-16,5-5-67 16,3-8-14-16,0-2-4 15,-5-5 33-15,-5-1 58 16,-6 4 82-16,-3 1 117 16,-1 6 136-16,-2 2 64 15,-2 4 50 1,2 0 26-16,2 5-6 15,-2 4-60-15,0 4-132 16,0 3-216-16,2-9-785 16,4 3 0-16,2-2 0 15,1-7 0-15</inkml:trace>
  <inkml:trace contextRef="#ctx0" brushRef="#br0" timeOffset="62062.89">32483 7959 4030 0,'-12'9'98'16,"-2"10"45"-16,-10 12 13 16,0 7-1-16,0 8-13 15,1 4-26-15,2-2-56 16,9-7-89-16,-1-6-133 15,10-13-210-15,13-13-495 16,-7-2 0-16,0-7 0 16,2-8 0-16</inkml:trace>
  <inkml:trace contextRef="#ctx0" brushRef="#br0" timeOffset="62264.38">32378 8137 1714 0,'19'-39'130'0,"11"-11"62"15,9-12 38 1,9-9 26-16,-10 13 34 15,0 17 19-15,-7 11 20 16,-4 9 31-16,-4 10 36 16,-8 6-44-16,-8 11-52 15,-7 11-58-15,-16 9-33 16,-9 7-21-16,-7 9-42 16,-6-3-58-16,-1-3-133 15,4-4-241-15,4-19-794 16,8 5 0-16,5-4 0 15</inkml:trace>
  <inkml:trace contextRef="#ctx0" brushRef="#br0" timeOffset="78250.96">13652 5711 1962 0,'0'0'84'0,"0"2"42"15,0-1 35-15,0 5 18 16,0 1 20-16,0 4 20 16,0 0 43-16,0 8 36 15,0 5 28-15,0 15-6 16,0 10-42-16,0 18-27 15,0 6-14-15,0 11-5 16,-1 3-28-16,-4-4-9 16,1-3-48-16,1-10-53 15,1-12-93 1,0-14-151-16,4-14-152 16,7-17-230-16,-4-15-426 15,-1-16 0-15,-1-11 0 16,-3-9 0-16</inkml:trace>
  <inkml:trace contextRef="#ctx0" brushRef="#br0" timeOffset="78501.73">13320 6182 5260 0,'1'0'-50'15,"10"0"33"-15,10 0 12 16,11-2 3-16,9-4-2 16,17 0 0-16,1-7-2 15,2-1-33-15,-2-1-68 16,1 3-28-16,-9 2-196 16,5-1-581-16,-18 7 0 15,-7 1 0-15</inkml:trace>
  <inkml:trace contextRef="#ctx0" brushRef="#br0" timeOffset="78856.39">13919 6149 3979 0,'0'2'51'0,"0"0"59"16,1-2 32-16,4 2 4 15,5 0 0-15,8-2-7 16,8 0-10-16,2-3-4 15,4-6-17-15,-6-1-59 16,-1-7-54-16,-4-4-76 16,-8-3-35-16,-9 0 0 15,-1 4 4-15,-16 4 22 16,-3 5 31 0,-8 7 36-16,-4 5 47 15,-9 13 52-15,9 8 43 16,1 13 30-16,7 6 7 15,14 9-2-15,5 0-14 16,8-3-62-16,11-8-122 16,15-7-186-16,18-18-274 15,3-8-424-15,6-12 0 16,1-11 0 0</inkml:trace>
  <inkml:trace contextRef="#ctx0" brushRef="#br0" timeOffset="79061.67">14644 6011 5386 0,'-16'5'-15'15,"-7"8"50"-15,-9 9 33 16,-8 12 40-16,5 5 30 16,-4 9-10-16,5 0-54 15,5-4-48-15,4-4-77 16,12-9-93-16,9-10-206 15,1-13-217 1,3-5-400-16,0-10 0 16,-7-11 0-16,-7-7 0 15</inkml:trace>
  <inkml:trace contextRef="#ctx0" brushRef="#br0" timeOffset="79251.86">14283 6137 3056 0,'0'-11'143'15,"3"-1"71"-15,4-3 65 16,9 5 33-16,8 6 54 15,7 12 45-15,13 10 10 16,-2 14 20-16,2 5-11 16,-2 11-129-16,-8-2-128 15,-5-2-123-15,-4-2-166 16,-2-7-158 0,-2-13-266-16,-3-19-593 15,-4-5 0-15,-1-17 0 16,-7-13 0-16</inkml:trace>
  <inkml:trace contextRef="#ctx0" brushRef="#br0" timeOffset="79625.64">14840 5704 4574 0,'3'21'54'15,"3"18"49"-15,5 20 24 16,2 17 6-16,4 4-2 15,4 9-6-15,0-2-38 16,-3-6-47 0,0-12-92-16,-8-13-116 15,-5-14-200-15,4-14-158 16,-24-11-326-16,-7-14 0 16,-13-3 0-16,-9-6 2898 15,-12-13-2440-15,14-8 106 16,6 1 75-16,9-6 90 15,12 1 105-15,9 4 129 16,10 2 140-16,17 6 157 16,13 2 111-16,11-1-40 15,15 5-140 1,6 1-172-16,3 1-167 16,-2-3-187-16,-1-3-216 15,-1-4-449-15,-20 2 0 16</inkml:trace>
  <inkml:trace contextRef="#ctx0" brushRef="#br0" timeOffset="79918.61">15311 5951 3069 0,'-6'-2'205'15,"-3"4"67"-15,-3 5 36 16,0 14 81-16,-2 11 56 16,8 11 39-16,6 7 18 15,6-1-32-15,12-9-11 16,8-4-155-1,5-12-142-15,12-9-122 16,2-11-47-16,-3-15-94 16,-4-12-77-16,-10-16-39 15,-11-5-20-15,-14-12 27 16,-12-2 4-16,-17-2 34 16,-14 8 58-16,-7 6 28 15,-16 11-14-15,-5 16-64 16,-7 17-97-16,10 16-225 15,-4 18-428-15,5 19 0 16,9 10 0 0</inkml:trace>
  <inkml:trace contextRef="#ctx0" brushRef="#br0" timeOffset="80283.53">13874 6942 3429 0,'28'-4'23'15,"23"-3"42"-15,28-5 57 16,29-1 51-16,18 2 27 16,16-3 8-16,10 0 1 15,4 2-11-15,7-1-75 16,-6 3-203-16,-15-10-854 15,-17 15 0-15,-24 2 0 16</inkml:trace>
  <inkml:trace contextRef="#ctx0" brushRef="#br0" timeOffset="90441.23">19921 4115 1958 0,'-6'0'95'0,"-6"-2"54"16,-4 0 31-16,-6-3 16 15,4 1 17-15,-7-2 24 16,-4 0 19-16,-1 0 16 16,0 2 0-1,-5-2-45-15,2 3-71 16,3-2-92-16,2 2-71 15,5 1-78-15,12-1-161 16,5-3-167-16,6 1-291 16,11 2 0-16,2 0 0 15,6 0 0-15</inkml:trace>
  <inkml:trace contextRef="#ctx0" brushRef="#br0" timeOffset="90750.74">19844 4277 4329 0,'-16'-2'33'16,"-2"0"53"-16,-8 2 27 15,-2-1 4-15,2 2-2 16,4-2-4-16,-1 1-6 16,0 0-24-1,1 0-36-15,-2 0-87 16,-1 0-121-16,7 0-198 16,8-4-165-16,-4-3-282 0,5-2 0 15,2-7 0 1,-7-6 0-16</inkml:trace>
  <inkml:trace contextRef="#ctx0" brushRef="#br0" timeOffset="91082.78">19572 3842 3472 0,'0'0'94'16,"-2"0"56"-1,-4 7 26-15,-5 9 12 16,-8 9 9-16,-9 11 8 16,-10 11 3-16,-5 7 3 15,-1 2 7-15,-1-1-37 16,2 0-55-16,4-1-56 16,6-4-26-16,8-8-16 15,7-7-17-15,12-9-2 16,6-8-4-16,6-5-4 15,4-5-24-15,8-1-36 16,6-3-84-16,8-2-89 16,4-2-200-1,-3-28-509-15,-1 20 0 16,-7 0 0-16</inkml:trace>
  <inkml:trace contextRef="#ctx0" brushRef="#br0" timeOffset="91798.74">17319 3997 1452 0,'0'-1'38'0,"-5"1"71"16,-1-2 45-16,0 2 21 15,-1 0 20-15,-4 0 24 16,-2 0 20-16,-5 0 19 15,-4 2 29-15,-5 4 21 16,-6 3-16-16,-6 9-48 16,0 11-11-1,-2 12 8-15,5 12 3 16,6 9-14-16,11 1-15 16,9 0-17-16,17-4-13 15,12-13-28-15,14-12-27 16,9-14-33-16,9-13-38 15,5-14-38-15,-4-13-41 16,-9-14-10-16,-8-12-2 16,-11-13-5-16,-15-4-19 15,-8-6-4 1,-8 1 2-16,-13 5 0 16,-4 10-14-16,-7 9-15 15,-6 11-8-15,0 13-49 16,-5 14-55-16,7 9-115 15,10 9-189-15,5-5-340 16,10 16 0-16,10-2 0 16</inkml:trace>
  <inkml:trace contextRef="#ctx0" brushRef="#br0" timeOffset="92283.69">17423 3759 4109 0,'0'-6'-37'0,"0"5"66"16,-2 9 34-16,2 16 0 16,2 22 3-16,-2 20 4 15,-2 15 2-15,-1 10 3 16,0-5 4-16,-3-7 53 15,0-14-11-15,2-13-69 16,4-17-54-16,-3-14-15 16,3-13-10-1,0-12-6-15,3-12-1 16,0-13 3-16,7-7-1 16,4-9 2-16,8 0 11 15,4 4 14-15,0 12 39 16,-2 7 41-16,-4 11 26 15,-3 8 9-15,-3 11 13 16,-8 9-6-16,-5 6 14 16,-5 4 3-1,-13 5-11-15,-6-4-10 16,1-2-25-16,-5-2-48 16,1-6-72-16,10-2-101 15,7-4-134-15,7-8-163 16,41-11-568-16,-24-4 0 15,8-6 0-15,2-8 0 16</inkml:trace>
  <inkml:trace contextRef="#ctx0" brushRef="#br0" timeOffset="92473.09">17784 4097 3739 0,'3'8'205'15,"1"14"28"-15,-1 16 2 16,0 22 11-1,-6 11 5-15,-6 16 1 16,-4 1 0-16,-2 1-10 16,-8-8-41-16,2-10-228 15,3-10-222-15,12-18-306 16,-4-16-450-16,7-15 0 16,0-19 0-16</inkml:trace>
  <inkml:trace contextRef="#ctx0" brushRef="#br0" timeOffset="92649.3">17815 3855 4025 0,'0'-9'-392'15,"-3"5"-334"-15,6 3 0 16,-3 1 0-16,6 6 0 15</inkml:trace>
  <inkml:trace contextRef="#ctx0" brushRef="#br0" timeOffset="92975.45">17994 4165 4912 0,'6'-3'-52'0,"5"-5"-38"16,9-8-89-16,4-3-85 16,-1-4-31-1,-6-7-1-15,-1 4 22 16,-13 4 52-16,-3 8 43 16,-9 7 113-16,-7 9 62 15,-5 12 107-15,-3 9 135 16,2 9 98-16,4 8 28 15,11 7-9-15,0 0-63 16,14-2-168-16,7-6-150 16,9-7-173-16,11-17-193 15,6-23-445-15,3 4 0 16,-1-12 0-16,-1-10 0 16</inkml:trace>
  <inkml:trace contextRef="#ctx0" brushRef="#br0" timeOffset="93155.38">18410 4043 2166 0,'2'-14'170'16,"-2"-2"79"-16,-2 5 32 16,-1-4 32-16,-3 14 30 15,-4 13 14-15,-4 8 6 16,2 6 1-16,5 7-25 16,3 1-138-16,4-4-204 15,8-3-194-15,7-11-191 16,-1-16-523-16,7 2 0 15,3-9 0-15,0-10 0 16</inkml:trace>
  <inkml:trace contextRef="#ctx0" brushRef="#br0" timeOffset="93372.62">18652 3668 3278 0,'0'0'159'0,"0"6"45"15,0 12 11-15,-1 18 4 16,-2 14 1-16,-3 19-14 16,-2 7-47-16,-1 0-85 15,3-6-65-15,3-9-260 16,12-19-647-16,-13-6 0 16,-4-11 0-1,-4-14 0-15</inkml:trace>
  <inkml:trace contextRef="#ctx0" brushRef="#br0" timeOffset="93567.77">18482 4011 4408 0,'11'-17'60'16,"9"-5"34"-16,10-9 4 16,15-5-9-16,12-2-38 15,7 2-83-15,10-2-101 16,21-2-298-16,-14 2-409 15,-7 0 0-15,-6 2 0 16,-15 8 0-16</inkml:trace>
  <inkml:trace contextRef="#ctx0" brushRef="#br0" timeOffset="100754.83">13204 3547 1458 0,'0'0'90'0,"0"-1"12"16,0 1 8-16,0-1 16 15,2-3 19-15,0 0 15 16,0-2 15-16,1-1 9 16,3-3 2-16,-2-1-52 15,3-1-36-15,-1-5-7 16,-2-4-6-1,-3 1-11-15,-1-4-2 16,-5 4-1-16,-8-1 0 16,0 5-1-16,-4 2 6 15,-5 7 11-15,7 1 6 16,-2 5 11-16,3 2 29 16,0 12 19-16,1 12 7 15,3 20 3-15,-2 17-4 16,0 19-6-16,3 6-6 15,1 6-14-15,4-6-15 16,2-6-35 0,2-9-49-16,2-16-67 15,-2-10-82-15,0-8-76 16,0-15-137-16,0-14-155 16,0-14-342-16,-9 0 0 15,-5-9 0-15,-1-6 0 16</inkml:trace>
  <inkml:trace contextRef="#ctx0" brushRef="#br0" timeOffset="100940.77">12924 3984 2736 0,'2'-7'91'15,"6"3"43"-15,4-4 49 16,2 1 19-16,6 0 0 16,4 3 3-1,0 0-13-15,-1 1-31 16,-1 0-50-16,-1 0-115 15,-4 0-158-15,1-4-189 16,-6-11-389-16,0 13 0 16,0-6 0-16</inkml:trace>
  <inkml:trace contextRef="#ctx0" brushRef="#br0" timeOffset="101249.53">13388 3265 2481 0,'0'-2'87'16,"0"2"45"-16,0 3 29 16,0 14 25-16,0 10 22 15,-2 23 16-15,-2 18 19 16,-6 12 11-16,0 5 8 15,-5 2-58-15,3-8-31 16,1-11-67-16,5-5-81 16,2-15-90-16,4-9-102 15,-2-12-165-15,17-16-504 16,-10-4 0 0,4-6 0-16,1-6 0 15</inkml:trace>
  <inkml:trace contextRef="#ctx0" brushRef="#br0" timeOffset="101605.22">13520 3824 3303 0,'-7'2'146'0,"-3"3"29"0,0 5 15 16,1 4 6-1,1 3 0-15,7 7 0 16,1-7-3-16,0 1-8 16,4-5 3-16,1-5-83 15,1-4-65-15,4-4-36 16,3-5-29-16,0-8-8 16,-2-3 0-16,-1-7 5 15,-7-5 1-15,-2-1 11 16,-1 3 3-16,0 2 8 15,0 10 1 1,0 3-2-16,0 7 4 16,0 4-15-16,-4 2-63 15,2 5-96-15,0-1-175 16,4-6-509-16,4 9 0 16,4-3 0-16,3-2 0 15</inkml:trace>
  <inkml:trace contextRef="#ctx0" brushRef="#br0" timeOffset="102024.7">13874 3555 879 0,'0'-6'-44'0,"0"-2"-23"15,0 4-86-15,0-3 0 16,0 7 0-16,-3 1 0 15</inkml:trace>
  <inkml:trace contextRef="#ctx0" brushRef="#br0" timeOffset="102527.64">13738 3774 2990 0,'0'0'61'0,"0"-3"41"15,0-5 41-15,0 5 25 16,0-1 20-16,-1 0 20 16,-4 3 19-16,-1 1 12 15,-1 0 12-15,-6 5-19 16,6 6-30-16,0 3-35 15,4 2-45-15,0 2-24 16,9-6-22-16,5-3-25 16,5-7-30-1,3-2-30-15,7-7-34 16,1-8-24-16,-3-8-11 16,-1-3-6-16,-6-8 7 15,-4-2-2-15,-4 2 10 16,-5 4 19-16,-1 7 35 15,-2 6 40-15,-1 9 26 16,0 4 35-16,0 10 21 16,2 9 6-16,-2 7 4 15,2 6-3-15,2 8-5 16,1-2-33 0,1 0-71-16,0-5-113 15,3-5-122-15,4-7-203 16,4-22-568-16,-4 5 0 15,4-9 0-15,3-7 0 16</inkml:trace>
  <inkml:trace contextRef="#ctx0" brushRef="#br0" timeOffset="102769.85">14208 3278 4344 0,'-2'7'64'16,"-1"12"37"-16,-1 15 21 16,-7 13 1-16,7 17 5 15,-8 9-16-15,-3 2-38 16,7-2-60-16,-1-8-81 16,4-12-142-16,5-14-209 15,0-20-459-15,-1-2 0 16,-1-9 0-16,-2-11 0 15</inkml:trace>
  <inkml:trace contextRef="#ctx0" brushRef="#br0" timeOffset="102940.96">14084 3615 3210 0,'6'-16'57'15,"3"-3"21"-15,6-3 4 16,8-1-1-16,1 1-21 15,3 6-70-15,8 3-138 16,12-11-534-16,-20 10 0 16,-10 5 0-16</inkml:trace>
  <inkml:trace contextRef="#ctx0" brushRef="#br0" timeOffset="103438.52">13756 3838 1730 0,'0'0'119'0,"0"0"54"16,-3-2 26-16,3-4 18 15,0-2 13-15,0-6 13 16,0-4 15-16,3-5 9 16,5-4 4-16,-2-4-56 15,6-2-65-15,6-2-52 16,0 3-25 0,6 1-11-16,5 4-9 0,-2 7-16 15,1 2-18 1,-1 4-33-16,-1 6-82 15,-5 5-142-15,5 2-175 16,-13 11-317-16,-5 7 0 16,-5 10 0-16,-3 8 0 15</inkml:trace>
  <inkml:trace contextRef="#ctx0" brushRef="#br0" timeOffset="103894.98">13291 4433 5093 0,'0'0'79'16,"0"0"19"-16,0 12 2 16,0 5-5-16,0 10-10 15,-1 11-18-15,-1 3-39 16,-1 0-68-16,-1-4-102 16,-3-4-169-1,6-19-224-15,-2-9-388 16,-6-1 0-16,5-11 0 15,-4-5 0-15</inkml:trace>
  <inkml:trace contextRef="#ctx0" brushRef="#br0" timeOffset="104047.39">13233 4336 3202 0,'0'-11'93'15,"0"0"2"-15,0 1-29 16,0-3-86-16,7 5-174 0,0-7-454 15,3 12 0 1,3 3 0-16,-2 3 0 16</inkml:trace>
  <inkml:trace contextRef="#ctx0" brushRef="#br0" timeOffset="104418.57">13418 4479 3746 0,'0'17'118'0,"0"7"35"15,0 1 11-15,-3 7 8 16,0-7 7-16,0-7-1 16,-1-5-12-16,4-3-20 15,-3-7-46-15,6-1-52 16,-3-11-63 0,4-6-36-16,6-7-10 15,7-10-6-15,3-9-5 16,9 2 0-16,-1 1 20 15,-1 1 35-15,0 9 64 16,-6 5 21-16,-2 5 28 16,-5 11 31-16,-7 7 11 15,-2 13-3-15,-3 10 3 16,-6 12-6 0,0 9-25-16,-2 0-48 15,0-5-77-15,-1-5-144 16,3-7-227-16,12-16-206 15,-5-8-334-15,3-3 0 16,6-13 0-16,4-9 0 16</inkml:trace>
  <inkml:trace contextRef="#ctx0" brushRef="#br0" timeOffset="104626.62">13904 4099 3270 0,'1'3'195'15,"-1"10"38"-15,0 15 11 16,-1 15 7-16,-5 15 0 16,-2 12-7-1,-2-1-32-15,1-7-61 16,1-8-89-16,2-8-251 16,3-17-245-16,1-17-464 15,2-2 0-15,-2-8 0 16</inkml:trace>
  <inkml:trace contextRef="#ctx0" brushRef="#br0" timeOffset="104810.68">13764 4466 2951 0,'3'-8'73'0,"0"-2"35"16,9-5 12-1,6-4-1-15,4 1-6 16,10-1-26-16,4-4-58 15,6-2-126-15,19-8-603 16,-21 9 0-16,1 4 0 16,-4 1 0-16</inkml:trace>
  <inkml:trace contextRef="#ctx0" brushRef="#br0" timeOffset="111178.67">9506 3866 570 0,'0'1'38'0,"0"0"24"16,0 3 17-1,0 0 7-15,0-7 2 16,0 3 2-16,0 1 9 16,0-1 15-16,0-1 20 15,0 1-6-15,0 0 18 16,0 1 10-16,0 1 11 16,0-1 19-16,0 1 22 15,0-2 23-15,0 0 12 16,0 0 20-16,0 0 12 15,0 1 8-15,0 0-17 16,-2 5-12 0,-1 5-17-16,-1 7-16 15,-5 6-14-15,-2 13-25 16,-1 4-18-16,3 0-34 16,-1 4-34-16,2-8-46 15,5-1-54-15,-4-8-116 16,4-4-106-16,3-9-160 15,3-7-557-15,-3-5 0 16,3-3 0-16,-3-5 0 16</inkml:trace>
  <inkml:trace contextRef="#ctx0" brushRef="#br0" timeOffset="111609.31">9382 3943 1860 0,'0'-10'48'16,"0"-2"34"-16,0-4 24 15,2-3 11-15,4-1 10 16,3 3 10-16,6 4 19 16,6-2 24-16,0 2 23 15,2 1 0-15,2 1-14 16,1 7-9-1,-5 3-10-15,3 5-5 16,-1 4-8-16,-7 8-7 16,1 6-16-16,-8 9-22 15,-6 6-20-15,0 6-15 16,-6 2-12-16,-5 0-12 16,-2-3-12-16,-5-2 0 15,-7-6-2-15,0-2-10 16,-2-6-28-16,-2-2-39 15,2-5-50 1,1-2-59-16,1-5-76 16,3-9-74-16,5 0-81 15,8-13-114-15,0 1-158 16,5-5 0-16,6-3 0 16,3-2 0-16</inkml:trace>
  <inkml:trace contextRef="#ctx0" brushRef="#br0" timeOffset="112425.86">9796 3993 1497 0,'0'0'103'15,"0"0"21"-15,0 0 22 16,0 0 26-16,0-2 20 15,0 2 26-15,0 0 22 16,0 0 18-16,0-3 28 16,3-1-50-16,3-3-40 15,0-5-19-15,5-4-24 16,-2-6-27-16,3 0-29 16,-6-6-36-16,-5 0-33 15,3-4-22-15,-8 0-35 16,3 2-14-1,-4-3-9-15,-1 8-8 16,-2 2-9-16,-3 8-8 16,3 5 4-16,1 2 4 15,-1 7-1-15,4-1-3 16,1 1 26-16,-3 4 19 16,3 4 21-16,-4 6 38 15,2 7 46-15,0 8 42 16,4 15 23-1,1 8 15-15,-2 8 16 16,4 6 11-16,1 2-16 16,5-5-14-16,-1-4-18 15,5-6-38-15,1-3-42 16,-5-8-56-16,1-5-42 16,-6-6-59-16,0-8-49 15,-3-10-71-15,2-2-110 16,-2-9-177-16,-2-13-244 15,-4 10 0-15,-3-1 0 16,-5-3 0 0</inkml:trace>
  <inkml:trace contextRef="#ctx0" brushRef="#br0" timeOffset="112592.03">9748 4268 1901 0,'6'-7'139'0,"6"-2"31"16,5-6 14-16,4 0 7 15,2 1 0-15,0 3-2 16,0 0-33-16,1 0-93 16,-4-2-151-16,-4-6-531 15,-5 9 0-15,-4 4 0 16,1 1 0-16</inkml:trace>
  <inkml:trace contextRef="#ctx0" brushRef="#br0" timeOffset="112796.33">10036 4119 3556 0,'0'0'120'16,"0"0"23"-16,0 0 3 16,0 0-5-16,0 0-13 15,0 0-39-15,0 0-62 16,1 0-88-16,2 0-162 15,2-7-590-15,-4 6 0 16,2-1 0 0,0 1 0-16</inkml:trace>
  <inkml:trace contextRef="#ctx0" brushRef="#br0" timeOffset="113199.98">10259 3943 3061 0,'-4'-2'58'0,"4"1"47"16,-1 1 41-16,1 6 24 16,0 6 11-16,0 7 7 15,-3 9 2-15,0 5 0 16,0 1-16-16,0 0-66 15,0-2-99-15,0-4-131 16,3-8-185 0,12-9-523-16,-15 1 0 15,-3-5 0-15,3-5 0 16</inkml:trace>
  <inkml:trace contextRef="#ctx0" brushRef="#br0" timeOffset="113424.69">10215 3774 4088 0,'-3'-2'-3'15,"0"-3"-10"1,3-2-13-16,-4 3-48 15,8 0-117-15,8-5-180 16,0 7-311-16,-6-1 0 16,6 3 0-16</inkml:trace>
  <inkml:trace contextRef="#ctx0" brushRef="#br0" timeOffset="113841.84">10397 3991 2214 0,'0'25'140'15,"0"7"13"-15,0 4 6 16,0 7 1-16,0-15 0 16,-2-6-4-16,1-6-16 15,1-7-29-15,-3-6-56 16,3-4-111-16,0-10-35 15,0-7-13-15,1-10-6 16,7-4 2 0,1-6 1-16,3 2 9 0,5 3 26 15,2 5 51 1,-2 10 82-16,1 4 48 16,-1 7 33-16,2 6 13 15,-4 5 17-15,-2 8 14 16,1 9 10-16,-5 0 6 15,-5 8-6-15,-1 5-19 16,-1-1-26-16,-4-4-53 16,2 0-87-16,0-4-90 15,2-9-179-15,3-11-582 16,-2-1 0 0,-3-4 0-16</inkml:trace>
  <inkml:trace contextRef="#ctx0" brushRef="#br0" timeOffset="114272.87">10799 3866 3707 0,'0'-8'7'0,"0"-4"1"16,-2-4-1-16,2-9-11 15,0-2-14-15,-1-4-14 16,-6-4-3-16,-1-1 4 16,-1 0 3-1,1 5 4-15,-5 6 9 16,4 7 20-16,2 11 8 16,1 3 15-16,3 2 57 15,2 11 55-15,1 10 31 16,0 13 19-16,0 18 10 15,0 18 4-15,0 10-13 16,0 5-20-16,0 2-12 16,0-6-18-16,0-6-70 15,0-9-83-15,0-10-88 16,0-12-70-16,0-10-101 16,0-13-109-1,7-13-495-15,-7-3 0 16,-3-13 0-16,2-8 0 15</inkml:trace>
  <inkml:trace contextRef="#ctx0" brushRef="#br0" timeOffset="114624.81">10721 4162 864 0,'5'-14'69'15,"3"-1"6"-15,3-3-3 16,6-3-36-16,6 0-76 16,13 3-175-16,-14 6 0 15,-3-1 0-15,-8 5 0 16,2-1 1039-1,-19 4-806-15,15-4 90 16,-6 4 105-16,6 2 14 16,-6 3 29-16,1 3 46 15,-4 7 27-15,0 2 47 16,0 6 82-16,3 3-4 16,3-2-57-16,2-2-79 15,7-6-108-15,-1-7-64 16,2-4-56-16,-2-4-64 15,-3-8-36 1,-1-5-21-16,-6-1-14 16,-2-6-17-16,-7 1-19 15,-6 1-31-15,-5 8-23 16,-3 1-33-16,-8 8-64 16,4 3-69-16,5 2-105 15,12-1 191-15</inkml:trace>
  <inkml:trace contextRef="#ctx0" brushRef="#br0" timeOffset="114940.66">11188 3742 2160 0,'0'0'163'16,"0"1"38"-16,-3 9 25 15,-2 9 26-15,-1 6 19 16,-1 16 19-16,0 9 15 16,2 0-3-16,2 0-6 15,3-4-136-15,2-7-82 16,2-7-105-1,2-10-88-15,2-5-115 16,10-12-180-16,-1-25-374 16,-3 14 0-16,0-4 0 15,1-5 0-15</inkml:trace>
  <inkml:trace contextRef="#ctx0" brushRef="#br0" timeOffset="115234.08">11302 3581 3388 0,'0'-7'63'16,"1"-1"38"-16,2 0 51 16,6 1 31-16,5 9 8 15,5 13 8-15,3 14 2 16,1 15 3-16,-5 14 2 15,-10 6-34-15,-4 9-31 16,-5-3-71-16,-7-3-135 16,-4-2-154-16,9-13-303 15,-13-4-371 1,2-9 0-16,1-14 0 16</inkml:trace>
  <inkml:trace contextRef="#ctx0" brushRef="#br0" timeOffset="116564.7">11839 3868 2358 0,'15'-2'22'0,"10"-1"8"16,9-1 1-16,7-3-2 16,0 1-6-16,3-4-19 15,-2 0-24-15,-4-3-24 16,-2 2-38-16,-6-1-62 15,-3-2-95-15,-6-6-154 16,-9 15 0-16,-4 1 0 16,-4 2 0-1</inkml:trace>
  <inkml:trace contextRef="#ctx0" brushRef="#br0" timeOffset="116894.67">11731 4034 4214 0,'0'0'-56'16,"7"0"26"-1,2 0 10-15,8-1 0 16,5 1 1-16,13-2 1 16,7 0 3-16,-2-3 7 15,10 2 14-15,-3-3 70 16,1 0-14-16,-1 2-59 16,-1 1-47-16,-2-3-114 15,-1-4-187-15,-10-20-380 16,-2 22 0-16,-12 0 0 15,1-2 0-15</inkml:trace>
  <inkml:trace contextRef="#ctx0" brushRef="#br0" timeOffset="117339.39">12081 3628 4161 0,'-3'0'-20'0,"0"0"34"15,1 5 11-15,0-1-2 16,13 6-2-1,8 2-3-15,11 5 4 16,13-1 0-16,14 2 0 16,2-1 31-16,4-2-10 15,1 2-29-15,-6-2-14 16,-9 1 1-16,-12 3 2 16,-10 2 15-16,-16 3 10 15,-13 5 13-15,-14 5 6 16,-14 5 17-1,-10 3 14-15,-8 1 2 0,-2-1-8 16,1 2-50 0,8-6-92-16,10-1-185 15,10-17-654-15,11 6 0 16,7-6 0-16,10-13 0 16</inkml:trace>
  <inkml:trace contextRef="#ctx0" brushRef="#br0" timeOffset="122721.86">18676 3409 3483 0,'-7'-6'9'0,"-7"-1"32"16,-7-1 27-1,-9-2 1-15,-7 3-8 16,-20 4-6-16,-19 1-17 16,-25 11-30-16,-22 11-3 15,-22 9 12-15,-14 16 5 16,-17 14-13-16,-3 16 3 16,4 12 37-16,9 11 39 15,21 4 43-15,24 4 36 16,29-4 49-1,28-7 14-15,27-5 4 16,25-5-25-16,27-7-16 16,19-4-33-16,27-7-42 15,20-6-51-15,30-10-54 16,25-13-39-16,18-13-43 16,15-13-36-16,10-9-31 15,0-10-5-15,-3-5-7 16,-15-17 0-16,-11-13 7 15,-10-14 26-15,-12-21 26 16,-8-23 25-16,-3-14 32 16,0-12 35-1,-6-11 20-15,-14-6 9 0,-22 5-2 16,-25 1-16 0,-34 12-40-16,-40 15-27 15,-44 20-52-15,-52 19-88 16,-42 26-79-16,-37 23-89 15,-48 20 0-15,-20 29 16 16,-11 27 43-16,-7 34 11 16,21 23-122-16,24 30 26 15,35 16 0-15,42 12 0 16,42 1 0-16</inkml:trace>
  <inkml:trace contextRef="#ctx0" brushRef="#br0" timeOffset="132772.29">15114 4047 2902 0,'-3'0'54'0,"0"0"39"16,2-3 35-16,-3 3 31 16,4-1 23-1,2-2 10-15,-2 1 14 16,-2 1 16-16,2 0 11 15,0 1-22-15,0-2-24 16,0 1-41-16,0 1-34 16,0 0-32-16,0 0-24 15,0 0-7-15,5 0-6 16,10-2-2-16,10 0-1 16,15-3 7-16,14-1 6 15,10-3 6 1,10 2 1-16,6 2 7 15,3-1 3-15,3 2-4 16,3 3-12-16,-8-1-28 16,-6 2-42-16,-11 0-56 15,-14 0-73-15,-16 0-75 16,-14 0-93-16,-13 0-91 16,-9 0-83-16,-9 0-68 15,-11 0-170 1,1 7 0-16,-26 6 0 0,-12-1 0 15</inkml:trace>
  <inkml:trace contextRef="#ctx0" brushRef="#br0" timeOffset="133078.29">15273 4090 301 0,'-21'1'144'15,"-6"4"47"-15,2 1 71 16,-1 1 43-16,14-1 20 15,9-2 19-15,9-1 32 16,10 2 43-16,8-5 25 16,10 3-69-16,11 4-61 15,8-1-41 1,4 3-66-16,0-2-37 0,-3 6-20 16,3-4-15-1,-2 3-30-15,0-3-44 16,-6 1-26-16,-3-1-29 15,-8-3-49-15,-10 0-73 16,-7-5-87-16,-9-1-113 16,2-5-128-16,-11-10-320 15,0 5 0-15,-3-1 0 16</inkml:trace>
  <inkml:trace contextRef="#ctx0" brushRef="#br0" timeOffset="133468.12">15866 3718 4245 0,'0'-1'-13'15,"0"0"49"-15,0 0 44 16,7 3 21-16,10 8 18 16,14 5-1-1,9 8 1-15,8 8 1 16,5 0 1-16,-5 5 30 16,-4 2-12-16,-11-1-48 15,-10 2-44-15,-10-5-19 16,-8-1-10-16,-7 0 6 15,-9-2-3-15,-8-2-9 16,-8 2-33-16,-5-5-68 16,-4-2-116-16,8-6-191 15,0-13-577-15,8 1 0 16,3-6 0-16,-1-3 0 16</inkml:trace>
  <inkml:trace contextRef="#ctx0" brushRef="#br0" timeOffset="133973.64">15147 3690 3765 0,'0'0'21'0,"-5"2"64"15,-10 3 51-15,-4 3 23 16,-9 9 17-16,-13 8 11 16,-3 4 8-16,-6 7 11 15,0 1 2-15,1 1 6 16,8-2-21-16,4 0-66 16,14-4-54-16,10-5-19 15,6-2-17 1,14-5-9-16,12 1-10 15,13 0-11-15,11-3 0 16,13 2-12-16,7-4-16 16,4 2-48-16,1-2-121 15,-1-4-198-15,-7-9-656 16,-9 4 0-16,-7-4 0 16,-16-5 0-16</inkml:trace>
  <inkml:trace contextRef="#ctx0" brushRef="#br0" timeOffset="135343.31">9637 4702 3682 0,'-2'0'-15'0,"-2"0"33"16,2 0 5-16,-1 2 2 16,8-2 0-1,4 0 11-15,7 0 20 16,10 0 34-16,13 0 34 16,20 0 77-16,15 0 13 15,23 0-5-15,27-2 35 16,22-4 42-16,16 1 28 15,14-2-14-15,3-4-16 16,0 0-69-16,-11 4-104 16,-16-3-88-16,-19 4-151 15,-22 4-224-15,-18-12-845 16,-20 11 0-16,-20-1 0 16</inkml:trace>
  <inkml:trace contextRef="#ctx0" brushRef="#br0" timeOffset="144124">22919 3792 2956 0,'-3'0'-8'16,"2"0"46"-16,-1-1 38 15,1 1 17-15,2 0 11 16,-1 0 21-16,0 0 29 16,0 0 32-16,0 0 27 15,0 0 35-15,2 0 5 16,1 0-41-1,9 0-36-15,11 0-14 16,11 0-6-16,14 1-22 16,12 0-29-16,4 3-32 15,3-2-39-15,-2 3-52 16,-2 0-100-16,-4 2-109 16,-5-1-185-16,3-4-531 15,-30 4 0-15,-13-2 0 16</inkml:trace>
  <inkml:trace contextRef="#ctx0" brushRef="#br0" timeOffset="144386.06">23027 3905 3876 0,'11'1'11'15,"9"2"21"-15,11 1 15 16,12 0-1-16,6 0 4 16,4-2-4-16,4-1-23 15,-4 1-57-15,-1-2-147 16,1-4-177-16,-6-1-353 16,-10 1 0-16,-2-7 0 15,-11-1 0-15</inkml:trace>
  <inkml:trace contextRef="#ctx0" brushRef="#br0" timeOffset="144625.73">23861 3555 3926 0,'0'0'9'0,"0"0"81"16,0 3 41-16,0 11 17 15,0 11 4-15,-6 11 8 16,1 9 0-16,-5 7 2 16,1-4-13-16,-4-2-37 15,5-7-111-15,4-5-163 16,-1-10-175-16,5-11-146 16,-3-6-360-16,-1-5 0 15,-5-9 0 1,-2-8 0-16</inkml:trace>
  <inkml:trace contextRef="#ctx0" brushRef="#br0" timeOffset="144834.17">23733 3668 4008 0,'14'0'122'16,"9"0"46"-16,7 4 10 15,9 2-1-15,6 1 5 16,-3 9 0-16,2-1-5 15,-2 2-38-15,-6-3-78 16,-6-1-131 0,-6-6-192-16,-5-3-175 15,0-12-488-15,-11 0 0 16,-5-6 0-16</inkml:trace>
  <inkml:trace contextRef="#ctx0" brushRef="#br0" timeOffset="145031.98">24144 3477 1932 0,'0'-15'97'0,"4"-1"61"16,-3 3 63-16,5 0 78 16,4 9 34-16,-2 18 34 15,-2 14 13-15,0 11 12 16,-3 15 1-16,-6 7-53 16,-3 3-63-16,3-3-117 15,0-7-181-15,3-9-285 16,0-23-698-1,3 0 0-15,6-12 0 16,-2-10 0-16</inkml:trace>
  <inkml:trace contextRef="#ctx0" brushRef="#br0" timeOffset="145340.89">24307 3760 4924 0,'7'0'-40'0,"-1"-1"24"15,5-2 5-15,10 0-8 16,3-3-31-16,5 0-43 16,0-5-20-16,2-2-16 15,-10-1-1-15,-4-1 57 16,-13 1-3 0,-2 0 10-16,-5 5 36 15,-5 3 37-15,-8 2 68 16,-4 8 61-16,-1 4 35 15,-2 5 16-15,2 4-26 16,12 3-72-16,6 3-113 16,9-2-148-16,17-8-224 15,5-30-466-15,9 21 0 16,8-8 0-16,1-5 0 16</inkml:trace>
  <inkml:trace contextRef="#ctx0" brushRef="#br0" timeOffset="145765.25">24713 3643 4611 0,'0'-6'111'0,"-4"-1"33"16,4 3 14-16,0-2 0 15,4 6 18-15,-4 6-32 16,6 5-35-16,3 4-42 16,8 0-47-16,1 1-110 15,3-7-97-15,-9-2-46 16,2-7-15-16,-7-9 5 15,-4-4 0-15,-3-8 91 16,3-2 89-16,-3-7 75 16,-3 7 97-1,0 2 76-15,3 9 40 16,0 8 18-16,0 12 22 16,-3 13 3-16,3 17-12 15,-4 11-63-15,-1 12-50 16,-4 4-39-16,0-3-58 15,-3-7-19-15,-7-6-7 16,-2-12 15-16,-1-10-17 16,-6-9-18-16,1-8-32 15,3-9-13-15,1-4-82 16,9-9-86-16,8-11-91 16,23-6-240-16,10-17-480 15,14-4 0 1,11-4 0-16,10-1 0 15</inkml:trace>
  <inkml:trace contextRef="#ctx0" brushRef="#br0" timeOffset="146083.18">25099 3480 4098 0,'-5'11'129'15,"-1"-1"44"-15,-2 5 20 16,4 7 8-16,4-1 5 15,4-4 7-15,10 0-6 16,6-4-15 0,1-6-24-16,4-5-86 15,-1-7-85-15,-10-6-54 16,-7-7-30-16,-8-4-10 16,-11-2 0-16,-5 1-4 15,-7 2 8-15,-3 10 11 16,2 3 5-16,2 5-60 15,8 5-58-15,12 4-136 16,9-3-153-16,12 8-320 16,6 4 0-16,12-1 0 15,6-4 0-15</inkml:trace>
  <inkml:trace contextRef="#ctx0" brushRef="#br0" timeOffset="146264.85">25464 3521 4074 0,'-3'-7'85'16,"-6"2"55"-16,-6 1 32 16,-7 1 21-16,2 14 3 15,-5 10-10-15,2 4-28 16,12 9-78-16,7 6-143 16,13-10-202-16,7-21-726 15,14 7 0-15,2-12 0 16,7-11 0-16</inkml:trace>
  <inkml:trace contextRef="#ctx0" brushRef="#br0" timeOffset="146407.72">25678 3553 4946 0,'0'0'86'0,"2"0"15"16,-2 5 2-16,1 3-9 15,-1 6-58-15,0 5-101 16,0 4-114-16,3-5-213 15,-1-15-554-15,-1 3 0 16,1-6 0-16</inkml:trace>
  <inkml:trace contextRef="#ctx0" brushRef="#br0" timeOffset="146555.96">25789 3378 3496 0,'3'-15'-5'0,"2"-2"-29"16,3 0-117-16,17-8-510 15,-11 18 0-15,2 5 0 16,4 3 0-16</inkml:trace>
  <inkml:trace contextRef="#ctx0" brushRef="#br0" timeOffset="146814.99">25944 3518 4484 0,'-3'23'129'0,"-1"4"30"15,3 7 33-15,5 5 24 16,8-12-16-16,14-5-27 16,7-4-14-16,11-13-14 15,4-5-13-15,-2-8-92 16,-5-12-46 0,-14-6-31-16,-13-7-30 15,-10-5-13-15,-15-1 31 16,-11 4 31-16,-10 8 5 15,-4 9-27-15,-10 11-126 16,5 5-229-16,3-12-636 16,10 26 0-16,8 1 0 15,11 0 0-15</inkml:trace>
  <inkml:trace contextRef="#ctx0" brushRef="#br0" timeOffset="147563.85">24802 3649 2492 0,'-9'0'93'15,"-6"-2"29"-15,-4 0 18 16,-5-2 17-16,5-3 28 16,-2-5 25-1,8-1 10-15,2-5 9 16,8-5-2-16,3 1-40 16,9-3-68-16,5-1-38 15,4 5-29-15,5 3-36 16,2 5-55-16,1 7-102 15,2 0-231-15,-10 5-423 16,-3 6 0-16,-6 1 0 16,-6 3 0-16</inkml:trace>
  <inkml:trace contextRef="#ctx0" brushRef="#br0" timeOffset="152515.78">21536 10482 2409 0,'-6'-8'-39'0,"-6"-1"55"16,-5-3 40-16,-10 2 30 16,-6 5 23-16,-8-1 15 15,-8 0 14-15,-10 2 3 16,-10 2 3-16,-18 0 72 16,-14 6-39-16,-26 5-56 15,-20 9-34-15,-15 14-22 16,-13 14-9-1,-10 15 19-15,-4 15 25 16,13 15 35-16,10 3 21 16,21 6 27-16,30 5 16 15,42-4 7-15,29-4 8 16,33-8-2-16,39 0 9 16,33-9-32-16,37-7-37 15,38-4-30-15,31-5-31 16,25-7-19-16,25-10-19 15,21-9-32-15,15-16-26 16,19-10-15 0,8-13-26-16,3-12-16 15,-9-12-11-15,-14-11-28 16,-19-11-13-16,-26-20-17 16,-30-16-2-16,-30-21-2 15,-36-21-12-15,-36-18-5 16,-41-15-3-16,-39-6 3 15,-48 5 26-15,-38 13 39 16,-46 14 33-16,-36 24 22 16,-46 22 4-16,-27 24 17 15,-24 26 8-15,-30 23-7 16,-13 40-38 0,-19 40-53-16,-6 42-99 15,13 34-166-15,23 15-397 16,41 34 0-16,61 4 0 15</inkml:trace>
  <inkml:trace contextRef="#ctx0" brushRef="#br0" timeOffset="153845.5">26300 10617 3170 0,'-89'4'-10'0,"-34"9"21"15,-43 10 33 1,-39 19 37-16,20 20 46 16,6 19 42-16,14 17 14 15,30 11 6-15,33 8 16 16,36-4 30-16,41-1 17 15,36-6-14-15,36-8-30 16,40-11-36-16,32-8-43 16,36-7-40-16,30-20-13 15,26-15-15-15,17-19-22 16,15-10-16 0,4-18-35-16,10-12-14 0,-8-8-17 15,-9-11-11 1,-14-22-12-16,-9-14-1 15,-18-20 4-15,-20-16 8 16,-20-10 12-16,-32-1 9 16,-31 0 10-16,-39 11 7 15,-34 1 12-15,-43 4-2 16,-49 9-7-16,-59 6-13 16,-48 9-7-16,-51 16 3 15,-42 14 11-15,-33 16 11 16,-35 23 6-16,-26 26-3 15,-20 30 0-15,0 37-9 16,19 26-53 0,53 25-122-16,71 10-286 15,67 20-379-15,76 4 0 16,62 0 0-16,57 1 0 16</inkml:trace>
  <inkml:trace contextRef="#ctx0" brushRef="#br0" timeOffset="155878.46">20809 13088 3544 0,'-44'-3'11'16,"-20"0"37"-16,-21 1 29 15,-22 0 25 1,2 0 7-16,-7 4 12 16,-12-1 15-16,-8 8 9 15,-14 14 9-15,-8 10 14 16,-7 20 2-16,-2 26-27 16,0 27-16-16,8 25-10 15,17 27 2-15,24 18-5 16,34 8-11-16,40-2-9 15,38-8-12-15,52-10-7 16,48-15-11-16,40-15-10 16,35-20-14-1,42-18-15-15,26-17-22 16,22-23-24-16,23-23-17 16,18-15-19-16,10-18-26 15,-1-14-26-15,-8-20-36 16,-13-14-38-16,-20-21-37 15,-28-21-7-15,-25-18 13 16,-27-18 20-16,-26-19 25 16,-28-11 21-16,-31-15 29 15,-32-7 27-15,-37-1 35 16,-35-1 39 0,-41 11 32-16,-43 12 11 15,-44 16 1-15,-39 17-6 16,-53 19-6-16,-29 25 7 15,-43 23 14-15,-33 33 14 16,-33 35 18-16,-16 44 15 16,-14 40 3-16,1 47-4 15,32 34-29-15,49 30-70 16,67 12-177-16,84-9-646 16,93-6 0-16,70-24 0 15,69-29 0 1</inkml:trace>
  <inkml:trace contextRef="#ctx0" brushRef="#br0" timeOffset="156878.59">26501 13067 3642 0,'-31'-4'-7'0,"-13"2"20"15,-19 1 18-15,-20 7 26 16,-4 14 22-16,-15 18 12 15,-16 20 5-15,-14 25 0 16,-17 31-5-16,-8 20 21 16,4 21-5-16,6 16-11 15,24 6-1-15,37-8-18 16,38-5-21-16,41-16-10 16,49-15-1-16,45-17 3 15,48-16 5 1,40-25-4-16,45-27-10 15,31-27-33-15,32-24-54 16,18-25-42-16,12-15-29 16,-3-15-22-16,-9-20-9 15,-27-20 7-15,-30-21 10 16,-30-26 3-16,-29-18 12 16,-35-22 27-16,-36-13 40 15,-38-1 36-15,-43 7 19 16,-58 12 14-16,-59 19 5 15,-64 26-6-15,-63 29-5 16,-55 29 11-16,-52 37 24 16,-37 43 18-1,-27 41 3-15,-4 51-33 16,10 42-48-16,40 43-125 16,67 21-233-16,69 16-344 15,75 1 0-15,72-12 0 16,58-17 0-16</inkml:trace>
  <inkml:trace contextRef="#ctx0" brushRef="#br0" timeOffset="167469.34">16964 15346 1146 0,'0'0'56'15,"0"0"27"-15,0 0 20 16,0-2 12-16,0 2 11 16,0 0 13-16,0 0 13 15,3 0 10-15,-3 0 13 16,3 0-7 0,0 0-22-16,0-1-15 0,5-2 5 15,3-3 12-15,1 1 16 16,6-3 12-1,5-1 14-15,5 2 5 16,2 3-2-16,4-1-7 16,-1 3-11-16,1 2-5 15,-7 2-19-15,-8 7-13 16,-6 7-18-16,-8 12-20 16,-12 12-30-16,-10 18-12 15,-7 9-6-15,1 8-9 16,-9 0-3-16,4-1-18 15,4-9-33-15,6-5-64 16,4-11-76 0,5-12-108-16,5-9-170 15,1-17-431-15,6-1 0 16,-3-9 0-16,-3-2 0 16</inkml:trace>
  <inkml:trace contextRef="#ctx0" brushRef="#br0" timeOffset="167717.34">16970 15728 3808 0,'7'-7'54'0,"8"-1"58"0,8 2 37 15,11-4 20 1,10 2 15-16,9 4 0 15,2 1 3-15,1-1-7 16,-2 2-35-16,-6 2-74 16,-5 0-127-16,-6 2-162 15,2 0-176-15,4-11-521 16,-13 5 0-16,0-5 0 16</inkml:trace>
  <inkml:trace contextRef="#ctx0" brushRef="#br0" timeOffset="168092.67">17595 15501 3453 0,'-17'4'83'16,"-4"9"57"-16,-5 10 34 16,0 14 17-16,11 7 12 15,11 12 4-15,4-2 2 16,8-3-1-16,9-2-9 15,7-11-36-15,6-9-56 16,7-10-66-16,0-10-40 16,3-10-24-1,-9-13-14-15,-1-10-8 16,-10-7-2-16,-10-9-4 16,-5-9-16-16,-5-6-23 15,-9 0-4-15,-6 0-16 16,-9 7-17-16,-7 7 0 15,-8 11-4-15,-1 15-19 16,2 8-42-16,0 14-80 16,10 8-96-16,23 2-321 15,-9 8 0-15,10 4 0 16,11-6 0-16</inkml:trace>
  <inkml:trace contextRef="#ctx0" brushRef="#br0" timeOffset="168499.93">17725 15234 3819 0,'-3'23'-7'0,"1"6"3"16,2 0-18-16,8 2-13 15,10-19-20 1,6-5-20-16,2-10-13 15,-1-8 2-15,-8-10 2 16,-7-4 15-16,-6-6-1 16,-12-6-3-16,-10 5 8 15,-4 2-12-15,-7 12-41 16,-9 9-77-16,16 5-344 16,-6 12 0-16,3 14 0 15,10 4 0-15</inkml:trace>
  <inkml:trace contextRef="#ctx0" brushRef="#br0" timeOffset="168989.22">18240 15407 4094 0,'1'0'76'16,"-1"7"24"-16,0 9 12 15,0 13 7-15,-4 17 2 16,-5 15 1-16,-2 9 0 15,-4 5-7-15,-1-3-18 16,-1 0-35 0,2-12-103-16,-1-4-79 15,10-10-89-15,-1-8-140 16,4-19-179-16,2-5-250 16,2-7 0-16,-1-8 0 15,0-6 0-15</inkml:trace>
  <inkml:trace contextRef="#ctx0" brushRef="#br0" timeOffset="169225.59">18135 15421 3419 0,'4'-5'-15'0,"11"-2"2"15,10-1-1-15,9-2-15 16,8-1-21-16,11 5-19 16,1-3-72-16,-1 1-107 15,2-3-320-15,-19 6 0 16,-12 4 0-16</inkml:trace>
  <inkml:trace contextRef="#ctx0" brushRef="#br0" timeOffset="169444.13">18183 15707 3444 0,'7'3'13'0,"9"0"8"15,7-1 1-15,9 0 1 16,4-2-2-16,9-2-4 15,4-6-37-15,-3 2-155 16,19-13-498 0,-23 5 0-16,-5 3 0 0,-2 3 0 15</inkml:trace>
  <inkml:trace contextRef="#ctx0" brushRef="#br0" timeOffset="170565.87">17210 16570 2127 0,'13'-9'17'15,"6"-5"29"-15,7-2 24 16,11-5 24-16,3 6 17 16,-2 2 8-16,-3 5 19 15,-9 5 15-15,-13 9 5 16,-7 13 0-16,-9 10-13 16,-12 9-26-1,-9 7-21-15,-4 3-17 16,-9-2-7-16,-5-2-1 15,6-1-14-15,5-6-12 16,4-6 6-16,8-10-3 16,9-4 5-16,5-8-2 15,10-2 0-15,5-5-4 16,6 1-7-16,3-3-7 16,6 1-2-16,2-1-7 15,-5 0-26 1,0-1-30-16,-2 1-56 15,-7 0-111-15,5-3-162 16,-2-24-373-16,-2 20 0 16,2-1 0-16,0-3 0 15</inkml:trace>
  <inkml:trace contextRef="#ctx0" brushRef="#br0" timeOffset="170966.47">17561 16543 3804 0,'-9'11'30'0,"0"12"48"16,1 13 14-16,1 9 9 15,4 11 2-15,8 1-3 16,5 0-12-16,5-3-3 15,5-8-2-15,10-8-9 16,-2-9-39-16,5-10-59 16,-1-12-19-16,-3-7-7 15,1-10-4-15,-8-9 5 16,-5-5 13-16,-5-6 2 16,-5-5 4-1,-7-7 3-15,-7 1 2 16,-5-3-3-16,-12 0-14 15,-8 7-32-15,-7 6-4 16,-5 10-26-16,-2 11-107 16,3 6-162-16,3 4-305 15,6 10 0-15,12 3 0 16,10-2 0-16</inkml:trace>
  <inkml:trace contextRef="#ctx0" brushRef="#br0" timeOffset="171323.02">17794 16443 3547 0,'-1'21'-19'0,"1"4"-11"16,1 1-46-16,9 2-26 15,7-13-22-15,6-9-12 16,0-5-6 0,-1-8 0-16,-7-6-3 15,-9-5 29-15,-6-2 13 16,-10-2-3-16,-5 0 9 15,-5 4-12-15,0 4-73 16,-7 1-201-16,6 12 0 16,8 8 0-16,1 4 0 15</inkml:trace>
  <inkml:trace contextRef="#ctx0" brushRef="#br0" timeOffset="171708.93">18359 16396 2794 0,'-20'11'65'16,"-7"13"22"-16,-8 13 11 15,-1 16 6-15,11 11 1 16,11 5-11-16,8 4-18 16,9-7-17-16,14-6-14 15,8-10-76 1,8-14-78-16,10-9-45 15,5-15-73-15,0-8-126 16,-12-4-177-16,2-5 0 16,-14-2 0-16,-5 0 0 15</inkml:trace>
  <inkml:trace contextRef="#ctx0" brushRef="#br0" timeOffset="177513.23">12572 15011 1508 0,'0'0'110'16,"0"0"26"-16,0 0 6 16,0 0 5-16,0 0 10 15,0 0 5-15,0 0 8 16,0 0 6-16,0 0 12 16,0 0-60-16,0 0-29 15,0 0-16-15,1 0-5 16,2 0 11-16,6-4-6 15,6-7-1-15,4-3-9 16,4-6-6-16,5-6-14 16,-1 1-9-1,0-3-14-15,-8 7-11 16,2-3-4-16,-3 7-20 16,-7 3-8-16,-3 7 2 15,-5 1 17-15,0 4 37 16,-3 6 30-16,-6 12 7 15,-5 10 1-15,-9 20 5 16,1 10 1-16,-8 9 4 16,0 0 6-1,1-1-30-15,4-7-50 16,-1-5-78-16,6-9-112 16,10-11-168-16,2-16-451 15,4 0 0-15,5-9 0 16,5-7 0-16</inkml:trace>
  <inkml:trace contextRef="#ctx0" brushRef="#br0" timeOffset="178080.72">12865 14898 1022 0,'14'-11'0'0,"4"-3"2"16,4 2 8-16,5-1 7 15,-6 6 4-15,-2 8 7 16,-4 9 5-16,-5 7 17 15,-5 6 29-15,-4 8 38 16,-4 4 34-16,-7 3 41 16,-5 3 26-1,-5-1 18-15,-7 1 14 16,-3 0 10-16,0 5 8 16,0-1-12-16,7-1-29 15,5 1-41-15,5-5-43 16,9-3-60-16,3-9-65 15,2-4-68-15,12-12-47 16,1-6-31-16,2-6-26 16,3-9-6-16,1-6 31 15,-11-4 54 1,-5-6 33-16,-2-9 43 16,-7-1 42-16,-2-7 50 15,-7 0 32-15,1-2 13 16,-5 0 12-16,-1 6-8 15,5 4-59-15,0 6-100 16,2 8-122-16,7-1-186 16,5 4-340-16,0 9 0 15,0 2 0-15,8 1 0 16</inkml:trace>
  <inkml:trace contextRef="#ctx0" brushRef="#br0" timeOffset="178450.77">13250 14727 2902 0,'2'0'140'16,"3"3"41"-16,-4 4 22 15,2 9 16-15,-4 13 8 16,-9 20 9-16,-10 12 6 16,0 10 18-16,-6 4 12 15,-5-1-80-15,3-9-53 16,5-3-55-1,3-10-58-15,8-10-101 16,6-7-122-16,7-13-205 16,4-32-527-16,7 10 0 15,3-4 0-15,6-8 0 16</inkml:trace>
  <inkml:trace contextRef="#ctx0" brushRef="#br0" timeOffset="178798.19">13377 15013 3499 0,'-5'2'143'0,"-5"8"19"16,-2 9 2-16,0 12 0 15,1 5 0-15,7 3-7 16,2 0-12-16,5-9-25 15,8-6-30-15,1-9-114 16,9-8-42-16,-1-7-20 16,1-7 15-16,-4-8 21 15,-6-4 19 1,-8-3 13-16,-1-5 13 16,-7 0 23-16,-3 0 5 15,-6 4-37-15,-5 7-42 16,-2 4-111-16,11 4-218 15,-7 5-390-15,13 2 0 16,4 1 0-16,3-1 0 16</inkml:trace>
  <inkml:trace contextRef="#ctx0" brushRef="#br0" timeOffset="179330.61">13692 15040 4417 0,'0'-4'-9'0,"7"-2"-1"16,3-3 0-16,10 1-7 15,1 2-18-15,5 3-10 16,-5-1 8-16,-6 4 17 15,-7 7 14-15,-3 1 45 16,-10 6-12 0,-6 0 10-16,-1 5 12 15,-8-4 20-15,-1 1 28 16,6-5 12-16,6-1-20 16,6-6-63-16,0-2-37 15,9-2-16-15,3 0-5 16,3 0-10-16,5 0-8 15,1 0 13-15,-3 3-1 16,-1 7 31-16,-6 5 43 16,-2 8 91-1,-3 8 51-15,1-1 53 0,-8-3 110 16,0 0 24 0,-14-4-12-16,3-5-13 15,-9-1-33-15,-5-4-98 16,4-6-127-16,1-6-96 15,4-1-106-15,7-4-162 16,3-7-211-16,10-7-190 16,3-18-417-16,5 6 0 15,5 0 0-15,0 2 0 16</inkml:trace>
  <inkml:trace contextRef="#ctx0" brushRef="#br0" timeOffset="179688.86">14254 14711 3723 0,'0'-2'150'0,"0"4"54"15,-5 5 21-15,-3 17 17 16,-4 11 26-16,-9 18 36 16,-6 16 16-16,-5 9 17 15,-6 4 2-15,4-1-118 16,-3-9-131-16,7-7-115 15,9-13-167-15,14-16-267 16,4-40-690-16,7 8 0 16,7-11 0-16,2-5 0 15</inkml:trace>
  <inkml:trace contextRef="#ctx0" brushRef="#br0" timeOffset="180138.16">14287 15002 2711 0,'6'-9'48'16,"4"-4"20"-16,4-2 10 15,5-1 6-15,-1 7 13 16,3 2 25-1,-6 3 31-15,0 2 32 16,-6 5 9-16,-5 7-9 16,-4 6-26-16,-4 8-16 15,-5 5-7-15,-9 6-5 16,-2 1-11-16,-4-2-23 16,-3 0-30-16,4 0-30 15,3-5-11-15,7-6-12 16,2-5-13-16,8-2-11 15,1-7-7-15,7 0-3 16,6-4-7-16,3-2-9 16,5-1-5-1,5 1-12-15,-2-3-13 16,0 0-38-16,-2 0-66 16,-3 0-144-16,-1-10-485 15,-5 7 0-15,0-1 0 16,-8-3 0-16</inkml:trace>
  <inkml:trace contextRef="#ctx0" brushRef="#br0" timeOffset="180529.25">14617 15019 3645 0,'-6'2'61'15,"-4"11"51"-15,-5 8 11 16,1 8-1-16,5 8-3 16,2 7 0-16,4-1-12 15,4-5-27-15,8-8-33 16,3-10-33-1,4-11-35-15,6-9-51 16,2-6-6-16,-3-10 9 16,-3-5 24-16,-6-5 18 15,-9-2 14-15,-3-5 22 16,-5 3 20-16,-7 0-15 16,-1 8-87-16,-7 2-52 15,7 6-174-15,-5-12-456 16,9 22 0-16,5-4 0 15,4 5 0-15</inkml:trace>
  <inkml:trace contextRef="#ctx0" brushRef="#br0" timeOffset="180846.45">14834 15011 3617 0,'12'-11'33'16,"9"1"9"-16,5 2 0 16,4 0 0-16,-3 7 1 15,-6 5 4-15,-12 9 10 16,-2 8 7-16,-16 6 23 16,-6 10 13-1,-10 3 22-15,-4 2 20 16,2 0 12-16,3-5 0 15,9-2-4-15,9-7-29 16,3-8-57-16,12-2-75 16,8-6-93-16,8-9-156 15,13-4-215-15,-1-4-371 16,1-4 0-16,-5-3 0 16,-6-4 0-16</inkml:trace>
  <inkml:trace contextRef="#ctx0" brushRef="#br0" timeOffset="181176.92">15292 15009 3836 0,'-17'0'117'0,"-3"0"22"16,4 0 3-16,-2 2-11 15,15 2-10-15,4 6-29 16,8 5-25-16,8 6-30 16,-4 2-7-16,5 2-68 15,-2 6-28 1,-8 3 11-16,-3 0 22 16,-7 1 37-16,-5-1 19 15,-7-4 36-15,-2-3 24 16,-8-4 9-16,0-6-59 15,3-5-115-15,12-8-295 16,-1-5-494-16,10-8 0 16,0-6 0-16</inkml:trace>
  <inkml:trace contextRef="#ctx0" brushRef="#br0" timeOffset="181440.93">15276 15019 3252 0,'6'-1'57'16,"8"-2"13"-16,7-1 3 16,9 0-1-16,9-1-1 15,3 1-6-15,-2 0-46 16,3 4-116-16,20-11-619 15,-30 7 0-15,-1-1 0 16,-5 0 0 0</inkml:trace>
  <inkml:trace contextRef="#ctx0" brushRef="#br0" timeOffset="183955.34">15823 14865 1316 0,'-3'0'55'16,"3"0"43"-16,-2 2 37 16,2 0 26-1,0 0 23-15,2 2 21 16,-2-2 22-16,0-1 14 16,0-1 9-16,0 2-14 15,0-2-40-15,1-2-44 16,1 2-33-16,4-3-26 15,6-1-22-15,4-5-25 16,8-5-23-16,3-4-19 16,5-3-7-16,6-1-3 15,1-2 2-15,7-1 2 16,4 0 0 0,9-2 1-16,7 0 3 15,6-4 4-15,8 2 6 16,9-3 1-16,4-2 1 15,5 0 2-15,6-2 8 16,-5 3 5-16,-2-6-1 16,-1 3-2-16,-1 0 0 15,2 3 0-15,1 2-1 16,0 0-3 0,-3 0-1-16,-2 3-1 0,-4 1-7 15,-5 2-7 1,-4 6-4-16,-5 3-3 15,-8 2-5-15,-9 6-21 16,-12 2-30-16,-12 5-57 16,-8-3-125-16,-4-3-497 15,-12 4 0-15,-3 2 0 16,-7-3 0-16</inkml:trace>
  <inkml:trace contextRef="#ctx0" brushRef="#br0" timeOffset="184302.77">18038 13924 3617 0,'3'-1'-13'0,"8"0"20"15,7-1 6-15,10 2-1 16,6 5 2-16,3 8 0 16,-5 8 0-16,-8 5 3 15,-13 11 7-15,-6-1 34 16,-10 0 18-16,-11-4 1 16,-5 0 3-1,-3-2-2-15,-2-2-16 16,2-3-56-16,10-1-109 15,8-9-244-15,2-2-394 16,11-7 0-16,7 0 0 16,2-5 0-16</inkml:trace>
  <inkml:trace contextRef="#ctx0" brushRef="#br0" timeOffset="185652.67">12210 15224 3024 0,'-1'0'36'16,"-2"0"32"-16,0 0 32 15,0 0 22-15,0 0 18 16,-4 0 10-16,-4 0 23 16,-1 0 14-1,-9 0 0-15,-8 0-16 16,-6 0-39-16,-5 0-60 16,-8 3-80-16,0 0-90 15,2 1-155-15,13-4-177 16,2 0-324-16,10 0 0 15,11 0 0-15,7-2 0 16</inkml:trace>
  <inkml:trace contextRef="#ctx0" brushRef="#br0" timeOffset="185909.43">12045 15501 3466 0,'-18'6'24'15,"-8"1"22"-15,-7 3 12 16,-5-4 33-16,4 0-22 16,1-3-4-16,4-2-16 15,4-1-35-15,2 0-74 16,8-1-162-1,29-12-498-15,-19 5 0 16,8-5 0-16</inkml:trace>
  <inkml:trace contextRef="#ctx0" brushRef="#br0" timeOffset="186270.74">11886 15132 3040 0,'-2'0'41'0,"-6"4"18"15,-4 6 26 1,-10 8 22-16,-8 7 24 16,-11 7 19-16,-4 5 20 15,-5 1 33-15,4 2 19 16,3-2-3-16,0 0-2 15,10-3-14-15,9-5-30 16,8-2-21-16,9-3-34 16,11-3-33-16,9 0-40 15,11-6-47-15,6 2-35 16,6-5-52 0,3-4-70-16,4-3-69 15,-2-3-148-15,-8-18-529 16,1 10 0-16,-12-2 0 15,-6-2 0-15</inkml:trace>
  <inkml:trace contextRef="#ctx0" brushRef="#br0" timeOffset="187345.09">9276 14948 2320 0,'-26'-8'102'15,"-13"1"45"-15,-10-2 29 16,-14 4 31-16,0 3 18 15,-7 9 9 1,-7 5 9-16,-9 8 9 16,-4 6 6-16,1 3-35 15,8 3-47-15,13-4-29 16,19-5-24-16,21-2-36 16,16-6-15-16,24-5 0 15,23-4-10-15,25-4-5 16,14 2-6-16,13 1-4 15,2 3-10-15,-5 7-11 16,-13 9-3-16,-11 6 2 16,-12 7 4-1,-18 3-5-15,-18 3 13 16,-13-1 16-16,-17 1 22 16,-15-6 43-16,-11-5 40 15,-13-1-12-15,-11-8-8 16,-1-7-42-16,0-8-47 15,5-5-42-15,12-7-67 16,13-5-116-16,15-12-114 16,16-7-199-16,24-12-207 15,9 3-226 1,12 1 0-16,10 1 0 16,7 7 0-16</inkml:trace>
  <inkml:trace contextRef="#ctx0" brushRef="#br0" timeOffset="187685.98">9194 15330 3078 0,'21'0'42'0,"14"0"20"16,1 0 11-16,9-1 2 16,-7-4 1-16,-2-4-3 15,-5-4-9-15,-6-2-18 16,-6-6-6-1,-10-1-13-15,-7 2-70 16,-11 1-19-16,-12 5 1 16,-9 7 21-16,-5 3 24 15,-4 7 36-15,3 8 64 16,7 3 62-16,7 5 39 16,9 11 12-16,9 3 30 15,13 1-30-15,12 3-75 16,10-4-107-16,12-5-134 15,8-7-190 1,-3-14-530-16,-4-2 0 16,-11-5 0-16,-8-4 0 15</inkml:trace>
  <inkml:trace contextRef="#ctx0" brushRef="#br0" timeOffset="188139.24">9607 15324 3831 0,'6'0'50'15,"6"1"53"-15,0 4 38 16,6 5 17-16,-3 4 8 16,-3 6 3-16,-5 2-2 15,-4-2 3 1,-1-3-7-16,-2-3-23 16,0-6-45-16,-2-6-63 15,1-4-50-15,-1-6-15 16,1-6-22-16,-1-4-41 15,7-7-51-15,4-4-33 16,3 0-10-16,5 2 5 16,3 5 12-16,0 8 28 15,0 7 34-15,-5 4 20 16,-6 9 25-16,0 8 47 16,-8 6 55-1,1 2 24-15,0 8-12 16,-4-7-35-16,2-3-40 15,0-5-77-15,2-8-63 16,-4-4-38-16,2-7 17 16,0-6 39-16,0-11 34 15,0-1 39-15,0-10 44 16,2-4 41-16,1-4 32 16,2-2 10-16,6 0-108 15,0-7-545 1,2 18 0-16,-2 9 0 15,-2 8 0-15</inkml:trace>
  <inkml:trace contextRef="#ctx0" brushRef="#br0" timeOffset="188454.06">10001 15274 3698 0,'9'9'18'0,"6"2"13"16,5 0 10-16,7-2 8 15,0-5 1 1,0-7-16-16,-2-5-19 16,-2-5-7-16,-12-4-10 15,-4-1-8-15,-5-1-7 16,-8 5-7-16,-4 3 20 16,-4 7 45-16,-3 2 41 15,-7 9 44-15,3 7 31 16,6 2 9-16,3 9-12 15,9 5-54-15,6-2-95 16,12 1-137-16,22-13-272 16,-6 0-432-16,8-9 0 15,3-4 0-15,-2-10 0 16</inkml:trace>
  <inkml:trace contextRef="#ctx0" brushRef="#br0" timeOffset="188720.73">10322 15150 4464 0,'-16'-2'60'16,"2"0"4"-16,3 4 1 15,2 7-4-15,10 5-3 16,5 17-3-16,9 7 0 16,-3 9 1-1,-2 0 8-15,-4-1-40 16,-1-2-15-16,-6-10-14 15,-6-5-16-15,-6-9-12 16,1-6-65-16,-3-9-49 16,-1-1-105-16,1-13-165 15,9-11-395-15,0 1 0 16,4-1 0-16,4-6 0 16</inkml:trace>
  <inkml:trace contextRef="#ctx0" brushRef="#br0" timeOffset="189612.22">8725 16080 3895 0,'0'14'67'0,"0"11"30"0,0 10 8 16,0 9-7 0,0 4-32-16,0 2-55 15,0-3-60-15,0-8-89 16,0-10-120-16,0-16-129 16,4-6-314-16,-10-7 0 15,-4-10 0-15,-4 2 2387 16,-4-12-2065-16,-3-8 47 15,9-10 39-15,-1-4 79 16,11-7 111 0,2 7 90-16,9-1 95 15,8 7 122-15,6 5 110 16,8 9 9-16,5 8-50 16,2 8-43-16,2 12-16 15,-5 15-18-15,-2 9-27 16,-6 11-7-16,-14 7 7 15,-6 4 23-15,-10 1-9 16,-8-7-16-16,-12-3-32 16,2-7-57-16,-6-8-66 15,0-6-91 1,6-13-135-16,10-9-166 16,7-25-321-16,2 0 0 15</inkml:trace>
  <inkml:trace contextRef="#ctx0" brushRef="#br0" timeOffset="189969.98">9151 16280 3698 0,'16'0'28'0,"4"0"11"15,4-3 0-15,8 1 6 16,-9-5-13-1,3-3-21-15,-4-8-28 16,-6-1-22-16,-6-2-10 16,-4-4-12-16,-7 0-28 15,-14 4-43-15,-5 5 22 16,-4 8 28-16,-6 4 54 16,1 7 50-16,4 8 68 15,4 4 50-15,12 9 21 16,6 5 5-16,6 6 11 15,9 5 11 1,12-2-81-16,9-2-92 16,12-4-170-16,9-13-224 15,-4-1-384-15,-5-5 0 16,-6-7 0-16,-7-5 0 16</inkml:trace>
  <inkml:trace contextRef="#ctx0" brushRef="#br0" timeOffset="190454.25">9811 16449 3394 0,'0'12'16'0,"0"15"31"15,0 14 18-15,0 18 12 16,0 9 12-16,0 11 5 15,-1-1-3-15,-1-3-24 16,1-9-49-16,-1-10-81 16,1-14-177-16,1-24-491 15,0 0 0-15,0-14 0 16</inkml:trace>
  <inkml:trace contextRef="#ctx0" brushRef="#br0" timeOffset="190657.38">9614 16771 3775 0,'0'-3'63'0,"3"-2"26"16,11-2 14-16,8 0 3 16,11 0 0-16,10 3-6 15,8 1-36-15,0 3-70 16,2-2-169-1,7-5-670-15,-19 5 0 16,-7-1 0-16</inkml:trace>
  <inkml:trace contextRef="#ctx0" brushRef="#br0" timeOffset="190796.26">10066 16736 3476 0,'3'15'7'15,"0"4"-10"-15,0 6-46 16,1 6-112-16,4-11-165 15,-5 2-262-15,-2-4 0 16,1-6 0 0,-2-7 0-16</inkml:trace>
  <inkml:trace contextRef="#ctx0" brushRef="#br0" timeOffset="190952.83">10072 16633 3398 0,'-3'-20'65'15,"3"-5"-1"-15,-3-2-37 16,3-5-98-16,6 10-180 16,1-4-395-16,-1 16 0 15,6 3 0-15,3 10 0 16</inkml:trace>
  <inkml:trace contextRef="#ctx0" brushRef="#br0" timeOffset="191287.98">10327 16761 3638 0,'6'6'60'0,"4"1"32"15,3-3 18-15,2 0 12 16,6-4 2-16,-1-6-22 16,1-6-26-16,-2-6-18 15,-8-4-12-15,-6-3-41 16,-2-2-32-1,-9 4-42-15,-5 6-10 16,-7 5 17-16,0 6 40 16,-9 6 58-16,3 8 58 15,3 6 34-15,10 7 26 16,5 7 8-16,4 9 8 16,5 2-3-16,8 2-46 15,0-2-115-15,8-7-182 16,13-13-296-16,-5-4-440 15,1-11 0-15,-5-7 0 16,-3-3 0 0</inkml:trace>
  <inkml:trace contextRef="#ctx0" brushRef="#br0" timeOffset="191830.78">10549 16803 3922 0,'0'11'-2'15,"0"7"21"-15,-2 7 22 16,2 6 4-16,2-2 3 16,-2-1-1-16,0-3-14 15,0-7-32-15,0-7-43 16,0-7 2 0,0-5-12-16,1-9-39 0,5-11-28 15,4-7-11 1,4-4-5-16,6-5 0 15,-2 4 22-15,1 6 49 16,0 8 69-16,-4 10 27 16,-5 8 18-16,-2 9 21 15,-1 7 8-15,-4 12 8 16,-1 2 2-16,-2 10-2 16,0-4-6-16,0-5-19 15,0-6-55 1,0-9-54-16,1-11-17 15,1-5-12-15,7-10-5 16,6-9-3-16,2-7 2 16,4-5 14-16,1 0 12 15,-2 1 21-15,-1 9 61 16,1 4 52-16,-5 5 58 16,-3 10 46-16,-3 3 18 15,-3 9 6-15,-5 7-1 16,1 4-19-1,-2 5-50-15,2 5-78 16,-4-5-102-16,5-3-137 16,5-11-239-16,-3-22-391 15,1 14 0-15,7-9 0 16,-4-3 0-16</inkml:trace>
  <inkml:trace contextRef="#ctx0" brushRef="#br0" timeOffset="192042.91">11158 16731 4072 0,'-3'27'44'0,"-2"16"13"16,-3 17 2 0,-1 20-1-16,3 5-13 15,-3 3-45-15,0 1-64 16,3-8-145-16,7-19-194 15,-5-7-328-15,-3-16 0 16,3-15 0-16,1-13 0 16</inkml:trace>
  <inkml:trace contextRef="#ctx0" brushRef="#br0" timeOffset="192303.07">11193 16822 2516 0,'8'-20'93'0,"5"-1"41"16,4 0 32-16,1 3 41 16,-2 9 4-16,1 25 6 15,-11 11 4-15,-2 10 2 16,-5 10 19-16,-8 6-58 16,-8-2-20-16,-5-2-46 15,-3-7-61-15,-2-6-114 16,6-10-129-16,11-13-204 15,5-9-434 1,7-11 0-16,8-13 0 16</inkml:trace>
  <inkml:trace contextRef="#ctx0" brushRef="#br0" timeOffset="192592.76">11360 16903 4099 0,'-1'23'7'0,"1"5"1"16,0 6 1-16,8 6-2 15,11-13-9-15,6-11-14 16,8-7-5 0,7-11 0-16,1-10 2 15,-7-11 6-15,-10-6-3 16,-12-3 14-16,-8-8 1 15,-8 1 0-15,-7 0 1 16,-8 8 3-16,-5 6-36 16,-5 10-112-16,14 4-623 15,-11 14 0-15,2 8 0 16,4 7 0-16</inkml:trace>
  <inkml:trace contextRef="#ctx0" brushRef="#br0" timeOffset="-205170.74">9915 14856 1178 0,'-1'0'90'15,"1"0"32"-15,-2 0 25 16,2 0 18-16,0 0 15 16,2 0 14-16,-2 0 14 15,0 0 15-15,0 0 14 16,0 0-44-16,0 0-24 15,0 0-22-15,0 0-15 16,0 0-12 0,0 0-12-16,0 0-9 15,0 0-9-15,0 0-7 16,-2 0-12-16,1 0-5 16,1 0-5-16,0 0-2 15,0 0-3-15,0 0-2 16,0 0-8-16,0 0-13 15,0 0-7-15,0 0-15 16,1 0-10-16,2 0-12 16,3 0-15-1,3 0-15-15,0-1-10 16,-1-1-6-16,1-1 2 16,-6 1 17-16,-3-2 15 15,0 1 35-15,0 0 31 16,0 3 21-16,-3 0 19 15,-5 0 23-15,1 0 13 16,-1 0 4-16,-2 4-8 16,7 0-15-16,1 0-28 15,2 1-44 1,0-4-27-16,3 1-21 16,-1-2-15-16,4-3-12 15,-2-3 1-15,1 1 16 16,-2-1 15-16,-2-1-3 15,-2 3-13-15,1 1-82 16,7 0-331-16,-4 3-382 16,-3 0 0-16,8 2 0 15,2 0 0-15</inkml:trace>
  <inkml:trace contextRef="#ctx0" brushRef="#br0" timeOffset="-201587.72">15857 14655 1624 0,'0'0'111'16,"0"0"36"-16,0 0 21 15,0 0 18-15,0 0 13 16,0 0 18 0,0 0 22-16,0 0 22 15,0 0 28-15,0 0-36 16,0 0-2-16,0 0-2 16,0 0 3-16,-4 0 10 15,-2 8-5-15,-8 4-15 16,-1 11-10-16,-7 4-15 15,-2 9-27-15,0-3-34 16,1 1-29-16,0-1-46 16,5-7-51-16,11-2-48 15,2-10-14-15,10-3-18 16,9-5-45 0,13-6-36-16,10-2-75 15,10-2-78-15,7-8-168 16,-2-18-542-16,-3 7 0 15,-4 1 0-15,-11 0 0 16</inkml:trace>
  <inkml:trace contextRef="#ctx0" brushRef="#br0" timeOffset="-191093.11">12015 14402 1890 0,'0'3'8'0,"0"-1"12"15,0 0 29-15,0 2 24 16,1 1 19-16,-1 2 10 16,0 2 4-16,2 3 2 15,-2-5 7-15,0 2 7 16,0 0 14-16,0-4 5 16,0-1-11-16,0-2-11 15,0-2-9-15,0 0 0 16,0 0 3-16,0 0 17 15,0 0 8 1,-2 0 11-16,-7-2 0 16,-4-3-10-16,-8-5-8 15,-5-2-15-15,-8-11-10 16,-4-6-5-16,-4-7-8 16,-5-13-15-16,-4-8-19 15,-5-9-24-15,0-11-11 16,4-8-9-16,-7-2-8 15,1-10 1-15,-4-6 4 16,0 1-2 0,-3-4 2-16,-2 1 2 15,2 2 0-15,1-5-1 16,-2-1-1-16,-1-8 7 16,2-3 4-16,0-7 4 15,1-2 6-15,3-4 4 16,4-4 7-16,3 0-1 15,0 1 10-15,1 1 1 16,11 5 1-16,0 2 2 16,7 3-5-16,7 3 4 15,1 1-11 1,10 2-6-16,9-3-8 16,3 1 1-16,9-4-8 15,8-3 4-15,9 3-6 16,10 3-9-16,12 6 7 15,11 5-3-15,3 8 5 16,3 7-4-16,2 11-1 16,-5 8-3-16,6 8 1 15,2 5-6-15,0 4 3 16,3 4 0-16,2 3-6 16,4-1-6-1,0 5-2-15,1-1 1 16,-4 0 0-16,-3 2-2 15,-5 5 0-15,-5 3 2 16,-7 4-4-16,-8 5 1 16,-12 3-3-16,0 3-3 15,-6 3-6-15,-8 4-15 16,-5 3-21-16,-5 5-40 16,-2 4-85-16,-5 3-100 15,0 2-133 1,-2-2-126-16,-4 3-350 15,-8 4 0-15,0-1 0 16</inkml:trace>
  <inkml:trace contextRef="#ctx0" brushRef="#br0" timeOffset="-190682.69">11501 9037 2688 0,'-10'0'87'0,"-5"0"50"16,0 0 57-16,-3-1 38 16,10 1 25-1,5 0 22-15,2 0 19 16,4 0 5-16,9-2 4 16,9-2-39-16,9-6-35 15,14-5-52-15,13-6-49 16,5-7-34-16,2 2-27 15,-2-3-22-15,-3 8-17 16,-13 5-7-16,-7 7-6 16,-13 5 11-16,-9 12-2 15,-9 13 20 1,-8 13 36-16,-8 8 18 16,-8 17 33-16,-4 2 72 15,-1 3 3-15,-8-1-10 16,6-5 28-16,4-11-35 15,10-5-136-15,4-11-162 16,3-6-267-16,12-18-1015 16,2 0 0-16,1-10 0 15</inkml:trace>
  <inkml:trace contextRef="#ctx0" brushRef="#br0" timeOffset="-188218.8">3374 5966 2316 0,'1'-4'17'0,"1"-4"24"0,1-3 11 16,3-3 4-16,4-2 2 16,1 1 3-1,4-6 3-15,5-2 5 16,-2-2 7-16,0 0 6 16,0-5-10-16,1 4-14 15,-5 1 2-15,-5 4 10 16,3 5 20-16,-9 7 35 15,-1 3 62-15,-1 8 43 16,-2 10 16-16,-6 13 10 16,-3 13 4-16,-2 13-5 15,-4 10-10 1,-4 3-19-16,2-2-36 16,4-5-77-16,-2-3-139 15,5-6-144-15,8-13-203 16,0-16-628-16,6-2 0 15,8-15 0-15,2-12 0 16</inkml:trace>
  <inkml:trace contextRef="#ctx0" brushRef="#br0" timeOffset="-187759.53">3695 5660 3494 0,'4'-6'0'16,"2"-5"10"-16,9 1 10 15,8-2 6-15,10 1 3 16,3 5 1-16,0 1 1 16,3 2 0-16,-9 2 14 15,-7 2 51-15,-5 4 50 16,-13 4 28-16,-4 10 22 15,-10 12 16-15,-7 4 18 16,-6 11 25-16,-3 5 27 16,-1-2 10-1,4-3-12-15,3-3-55 16,9-11-77-16,7-8-58 16,3-9-63-16,5-8-27 15,5-4-28-15,-1-8-37 16,-1-8-26-16,0-7-16 15,-8-8-14-15,-8-9-14 16,-15-4-18-16,-13-2-58 16,-3 1-41-16,-5 5-124 15,-3-1-135 1,7 5-352-16,10 11 0 16,4 2 0-16,11 6 0 15</inkml:trace>
  <inkml:trace contextRef="#ctx0" brushRef="#br0" timeOffset="-187392.85">3157 5581 4045 0,'0'-2'115'0,"-1"-1"10"15,-2 2 18-15,1 7 2 16,2 9-21-16,-1 13-113 16,1 13-216-16,1-17-695 15,7 28 0-15,4-6 0 16,9-10 0-16</inkml:trace>
  <inkml:trace contextRef="#ctx0" brushRef="#br0" timeOffset="-186651.01">4276 5358 3284 0,'0'-3'66'16,"0"2"24"-16,0-1 60 16,0 3 62-1,0 11 20-15,-3 17 18 0,-2 26 14 16,-10 16 16-16,-6 15 27 15,-5 7-30-15,-2 0-17 16,-1-8-63 0,4-7-116-16,8-11-179 15,8-10-181-15,16-20-294 16,1-10-427-16,10-17 0 16,5-16 0-16</inkml:trace>
  <inkml:trace contextRef="#ctx0" brushRef="#br0" timeOffset="-186310.63">4425 5752 4771 0,'-8'16'89'0,"-1"9"21"15,-1 9 8-15,2 6-2 16,6-5-1-16,7-4-4 15,7-6-7-15,8-10 0 16,8-11 2-16,7-8-43 16,1-11-52-16,-3-8-15 15,-13-10-3-15,-14-3 6 16,-8-3-5-16,-16 3-4 16,-11 1 3-1,-10 8-10-15,-6 5-19 0,0 13-66 16,8 6-120-1,12 6-202-15,7-8-572 16,14 16 0-16,7-8 0 16,12 0 0-16</inkml:trace>
  <inkml:trace contextRef="#ctx0" brushRef="#br0" timeOffset="-185179.91">4673 5645 460 0,'0'0'117'0,"0"0"42"16,0 0 35-1,0-2 17-15,0 2 16 16,0 0 20-16,-3 0 24 16,3 0 18-16,0 0 11 15,0 0-63-15,0 0-36 16,0 0-24-16,0 0-27 16,0 0-8-16,0 0-12 15,0 0-20-15,0 0-21 16,0 0-15-16,0 0-8 15,0 0-7-15,0 0-11 16,-3 0-16 0,3 0-4-16,-3 0-1 15,0 0 0-15,3 0-1 16,0 0 6-16,-3-1 5 16,3-2 0-16,0 2 8 15,0-4 6-15,0 3 6 16,0-2 1-16,0 0-5 15,3-2 4-15,0 0 3 16,6-1-5-16,1-1-7 16,4 0-4-16,5-1-10 15,0 1-7-15,-3 1-10 16,1 3-3 0,-4 2 7-16,-1 2 2 15,-5 7-3-15,-3 7 5 16,-4 5 3-16,-6 6-1 15,-5 4 11-15,-4-2 6 16,-4-2 9-16,-2-4-4 16,1-4-18-16,2-3-14 15,6-4-17-15,5-5-28 16,5-2-16-16,2-3-3 16,6-6-8-16,6-5-5 15,2-1-8 1,8-2 5-16,4 0 6 15,1 3 11-15,0 7 37 16,-6 4 46-16,0 5 30 16,-6 9 28-16,-6 8 21 15,-6 2 26-15,-3 8 47 16,-3 0 61-16,-12-1 43 16,0-6-21-16,-9 0-18 15,-6-4-54-15,1-5-96 16,1-5-106-16,6-5-119 15,6-4-147-15,14-8-326 16,-1-48-557-16,11 29 0 16,5-9 0-1,6-3 0-15</inkml:trace>
  <inkml:trace contextRef="#ctx0" brushRef="#br0" timeOffset="-184852.74">5242 5279 2799 0,'1'-5'97'16,"1"0"65"-16,1 3 96 15,-2-3 56-15,-1 17 17 16,-4 19 13-16,-7 18 69 16,-5 22 59-16,-8 14 40 15,-9 11-44-15,-2-2-54 16,6-3-152-16,4-11-205 16,11-8-153-16,8-14-205 15,26-22-1000 1,-13-11 0-16,7-15 0 15,4-14 0-15</inkml:trace>
  <inkml:trace contextRef="#ctx0" brushRef="#br0" timeOffset="-184560.88">5343 5639 4794 0,'1'-4'-9'0,"5"-2"17"15,6 2 15-15,5-1 11 16,10 2 14 0,3 6 10-16,2 6 3 15,-4 7 13-15,-5 12 31 16,-14 6 27-16,-3 11 7 16,-12 8 29-16,-6 0 21 15,-11 1 6-15,1 0-16 16,-8-4-83-16,8-8-82 15,9-7-170-15,7-10-242 16,12-20-752-16,10-2 0 16,6-15 0-16,6-11 0 15</inkml:trace>
  <inkml:trace contextRef="#ctx0" brushRef="#br0" timeOffset="-184291.6">5600 5845 5801 0,'-3'15'122'16,"3"4"44"-16,-1 4 7 16,2 4-5-16,9-8-18 15,9-1-15-15,3-11-13 16,10-6-29-16,3-7-16 16,-4-8-39-16,-10-10-83 15,-9-4-51-15,-6-3-50 16,-13-2-18-1,-9 5-22-15,-6-1-40 16,-2 8-72-16,-4 3-80 16,8 5-210-16,5-5-395 15,9 11 0-15,6 2 0 16,6-2 0-16</inkml:trace>
  <inkml:trace contextRef="#ctx0" brushRef="#br0" timeOffset="-184044.09">5762 5681 3453 0,'8'-2'72'16,"8"0"28"-16,6-4 15 16,8 2 1-16,0 1-3 15,-1 2-2 1,-5 6 8-16,-8 8 12 16,-10 10 35-16,-4 8 1 15,-7 7-11-15,-10 5-9 16,0 4-6-16,2-5-4 15,0-2-13-15,6-6-73 16,3-8-134-16,9-7-176 16,36-13-756-16,-26-6 0 15,11-8 0-15,7-8 0 16</inkml:trace>
  <inkml:trace contextRef="#ctx0" brushRef="#br0" timeOffset="-183743.04">6312 5700 3930 0,'-12'-1'153'15,"-2"0"45"-15,-5 1 29 16,-3 0 84-16,8 2 30 16,6 8-28-16,5 4-21 15,11 5-29-15,4 6-13 16,6 7-83-16,1 3-72 15,1 4-39 1,-8 0 9-16,-6-1-47 16,-8-2 1-16,-8-3 13 15,-5-8-10-15,-6-4-76 16,-5-8-92-16,7-6-140 16,8-13-274-16,1-37-581 15,8 17 0-15,4-12 0 16,4-5 0-16</inkml:trace>
  <inkml:trace contextRef="#ctx0" brushRef="#br0" timeOffset="-183528.49">6264 5707 5034 0,'6'0'19'15,"3"0"-3"-15,6 0 5 16,9 0 2-16,9-1-2 15,5 1-61-15,4-2-107 16,-3-2-169-16,-4-10-610 16,-7 9 0-16,-7-2 0 15,-9 0 0-15</inkml:trace>
  <inkml:trace contextRef="#ctx0" brushRef="#br0" timeOffset="-183170.41">6742 5197 4958 0,'0'7'73'16,"2"12"5"-1,-2 10 0-15,0 13-51 16,-5 10-160-16,10 6-351 16,-8 2-435-16,-2-9 0 15,4-6 0-15,2-9 0 16</inkml:trace>
  <inkml:trace contextRef="#ctx0" brushRef="#br0" timeOffset="-179637.37">3464 7392 911 0,'0'3'67'0,"0"2"27"15,0-1 35 1,0 4 68-16,0-5 55 16,0 1 42-16,0-1 35 15,0-3 46-15,0 0 39 16,0 2 0-16,0-4-2 16,0 2-15-16,0 0-32 15,0-4-67-15,0 0-48 16,3-6-40-16,5-5-37 15,7-4-44-15,5-2-39 16,10-5-40-16,5 7-37 16,0 4-12-1,1 8-4-15,-7 12 0 16,-9 12-7-16,-10 16-3 16,-4 9 10-16,-15 14 12 15,-9 6 11-15,-6 3 71 16,-3-2 59-16,1 0 31 15,4-7 16-15,5-9-2 16,8-8-44-16,9-12-3 16,0-8-94-16,6-8-94 15,11-7-114 1,7-4-233-16,12-15-305 16,0-4-459-16,0-8 0 15,-4-5 0-15</inkml:trace>
  <inkml:trace contextRef="#ctx0" brushRef="#br0" timeOffset="-179307.23">3852 7503 4322 0,'-5'1'132'16,"-3"9"40"-16,4 5 50 15,-1 10 27-15,6 2 5 16,7 8 1-1,4-6-11-15,5-4-6 16,5-6-34-16,5-7-69 16,2-8-93-16,1-8-46 15,-7-8-51-15,-2-7-28 16,-9-6 0-16,-5-4-2 16,-8-6 4-16,-11-1-7 15,-8 5-2-15,-7 1-19 16,-6 3-43-16,-5 8-63 15,4 5-104-15,7 5-225 16,1 8-368 0,2 6 0-16,9 4 0 15,6 0 0-15</inkml:trace>
  <inkml:trace contextRef="#ctx0" brushRef="#br0" timeOffset="-178902.66">3148 7308 4088 0,'-10'-7'84'16,"2"-1"47"-16,-1 2 16 15,-1-2-1-15,10 4 16 16,0 14 7-16,1 9-40 16,8 14-107-16,5 9-171 15,34-1-836-15,-21 7 0 16,3-7 0 0,6-11 0-16</inkml:trace>
  <inkml:trace contextRef="#ctx0" brushRef="#br0" timeOffset="-178229.99">4295 7154 3928 0,'0'-4'109'0,"0"-1"34"16,0 3 50-1,0 17 35-15,-5 17 25 16,-4 23 18-16,-2 20 22 16,-3 15 21-16,-4-1 0 15,3-3-88-15,0-7-137 16,6-5-124-16,4-11-213 16,13-13-332-16,-4-15-519 15,11-20 0-15,2-9 0 16,7-19 0-16</inkml:trace>
  <inkml:trace contextRef="#ctx0" brushRef="#br0" timeOffset="-177920.5">4524 7447 5194 0,'-9'23'108'15,"0"8"61"-15,1 7 10 16,1 8-16-16,14-11-43 16,8-4-47-16,6-9-33 15,8-11-28-15,7-10-32 16,0-12-60 0,-1-12-56-16,-11-8-54 15,-13-1-2-15,-10-7 27 16,-13 3 45-16,-15 1 37 15,-11 7 35-15,-4 6 20 16,-6 11-4-16,4 6-86 16,7 7-178-16,52-1-614 15,-26 8 0-15,15-4 0 16</inkml:trace>
  <inkml:trace contextRef="#ctx0" brushRef="#br0" timeOffset="-177452.36">4814 7349 4944 0,'2'-4'-25'16,"6"1"3"-16,2 0 1 15,2 1 0-15,3 2 1 16,-3 8-3-16,-6 9-4 15,-4 3 0-15,-4 6 5 16,-9 5 48-16,-5 0 7 16,1-1 14-1,-3-6 10-15,6-5 1 16,7-8-18-16,3-5-3 16,9-4 3-16,8-4 2 15,9-2-6-15,3 1-13 16,5 1-13-16,-2 1 5 15,-5 5 14-15,-8 8 31 16,-5 3 65-16,-8 5 79 16,-2 7 97-16,-5 0 5 15,-9-2 2-15,-2-4-1 16,-5 0-3 0,-8-5-39-16,2-5-124 15,3-4-157-15,0-3-174 16,8-4-220-16,11-13-392 15,-1-3-424-15,4-3 0 16,7-6 0-16,5-6 0 16</inkml:trace>
  <inkml:trace contextRef="#ctx0" brushRef="#br0" timeOffset="-177143.1">5293 7100 4058 0,'3'-9'101'16,"0"-1"62"-16,0 6 84 16,3 8 51-16,-6 17 26 15,-3 28 39-15,0 18 39 16,-12 15 15-16,-6 8 0 15,-3 7-39-15,-5-9-118 16,1-4-215-16,10-12-183 16,9-13-271-1,4-30-976-15,11-5 0 16,6-17 0-16,5-17 0 16</inkml:trace>
  <inkml:trace contextRef="#ctx0" brushRef="#br0" timeOffset="-176867.43">5495 7362 4481 0,'10'-11'-44'16,"10"2"19"-16,7 0 14 15,6 2 6-15,-1 6 0 16,-5 13 15-1,-8 11 43-15,-13 7 37 16,-4 11 43-16,-10 7 79 16,-11 4 55-16,-2 2 13 15,-1-2-10-15,4-4-105 16,6-7-76-16,7-7-181 16,15-8-282-16,5-28-724 15,11 2 0-15,1-10 0 16,6-9 0-16</inkml:trace>
  <inkml:trace contextRef="#ctx0" brushRef="#br0" timeOffset="-176585.46">5865 7518 5897 0,'-9'11'182'15,"0"8"50"-15,3 3 0 16,0 3 1-16,6 0-1 15,12-6-49-15,3-7-44 16,6-4-46-16,6-7-33 16,-4-5-37-16,-2-11-145 15,-9-6-52-15,-6 0 9 16,-14-5-14 0,-10-2-36-16,-6 7 23 15,-6 3-15-15,-2 4-79 16,4 6-114-16,23-6-713 15,-1 8 0-15,9 0 0 16,8-2 0-16</inkml:trace>
  <inkml:trace contextRef="#ctx0" brushRef="#br0" timeOffset="-176335.2">6065 7382 3892 0,'14'-3'80'16,"8"-1"5"-16,10-3 1 15,4 6-8 1,-3-2-8-16,-4 7-4 16,-13 7 8-16,-11 7 34 15,-5 7 35-15,-17 11 6 16,-3 5-5-16,-5 1 37 16,-2 1 2-16,6-4-55 15,10-6-74-15,8-7-152 16,22-9-288-1,8-10-621-15,7-12 0 16,10-9 0-16,7-14 0 0</inkml:trace>
  <inkml:trace contextRef="#ctx0" brushRef="#br0" timeOffset="-176055.93">6481 7291 5386 0,'-13'4'66'0,"-3"2"59"16,7 8 0-16,3 4-1 16,18 5-2-16,15 8 3 15,8 4 7-15,5 7 7 16,1 3 23-16,-11-3-25 16,-12 2 0-16,-9-4-27 15,-15-5-2 1,-12-6-53-16,-3-5-119 15,-4-12-113-15,2-6-178 16,8-16-272-16,3-9-539 16,5-12 0-16,6-9 0 15</inkml:trace>
  <inkml:trace contextRef="#ctx0" brushRef="#br0" timeOffset="-175871.49">6524 7272 4501 0,'11'1'39'16,"10"-1"2"-16,10 0-13 15,13 0-84-15,9-3-141 16,10-5-236-16,-9 2-351 16,-9-3 0-16,-8-1 0 15,-12-1 0-15</inkml:trace>
  <inkml:trace contextRef="#ctx0" brushRef="#br0" timeOffset="-175626.04">7009 6981 5224 0,'0'11'97'16,"0"10"46"-16,0 11-3 15,-1 14-71-15,1 4-137 16,7 2-333-16,-4-1-639 16,1-6 0-16,4-14 0 15,0-4 0-15</inkml:trace>
  <inkml:trace contextRef="#ctx0" brushRef="#br0" timeOffset="-174406.06">5009 6435 2288 0,'0'-11'162'16,"0"1"52"-16,0-5 52 15,3 4 43-15,-3-1 25 16,0 10 33 0,-3 6 63-16,-3 21 32 15,-2 17 12-15,-5 16-100 16,2 17-64-16,-1 9-68 15,6-9-116-15,0-6-79 16,3-8-86-16,3-12-132 16,0-11-170-16,3-11-212 15,0-17-507-15,4-6 0 16,1-11 0-16,4-10 0 16</inkml:trace>
  <inkml:trace contextRef="#ctx0" brushRef="#br0" timeOffset="-174171.48">5138 6412 3718 0,'0'12'180'16,"-3"13"23"-16,-3 18 15 15,0 14 6-15,-2 8 5 16,-5 8 0-16,1-3-18 15,6-8-60-15,-3-10-116 16,6-9-263-16,3-13-292 16,-2-11-410-1,1-9 0-15,-2-7 0 16</inkml:trace>
  <inkml:trace contextRef="#ctx0" brushRef="#br0" timeOffset="-173820.43">4840 6549 4310 0,'0'-4'48'16,"9"-6"1"-1,3-6 0-15,12-10 1 16,5-4-2-16,10-7 2 15,-5 0 2-15,-2 2 4 16,-8 5 4-16,-7 5-19 16,-5 5 12-16,-2 7 16 15,-5 1 14-15,1 9 28 16,0 5 24-16,2 15 5 16,2 16 6-16,-1 11-3 15,-6 12-38 1,3 8-93-16,3-1-163 15,0-6-213-15,-1-13-695 16,2 1 0-16,-1-8 0 16</inkml:trace>
  <inkml:trace contextRef="#ctx0" brushRef="#br0" timeOffset="-173382.43">4865 7031 2535 0,'3'-6'126'0,"2"-3"34"16,3-1 36-16,5-2 42 16,1 3 58-16,5 5 37 15,1 4 25-15,2 11 8 16,1 10 5-16,-3 10-54 16,-1 6-50-16,0 2-18 15,-2-3-38 1,3-5-57-16,-5-16-57 15,9-7-37-15,0-10-52 16,0-18-19-16,3-12-21 16,0-12-43-16,-3-8-47 15,-1-10-102-15,1 2-112 16,3 1-209-16,-3-19-454 16,-1 22 0-16,-1 10 0 15,-3 9 0-15</inkml:trace>
  <inkml:trace contextRef="#ctx0" brushRef="#br0" timeOffset="-172447.58">7078 6474 3327 0,'25'-1'74'16,"10"1"2"-16,14-3 1 15,12 3-1-15,1-3-19 16,3-4-34-16,-2 2-79 15,-1-9-150-15,-2-7-483 16,-15 10 0-16,-11 0 0 16,-10 1 0-16</inkml:trace>
  <inkml:trace contextRef="#ctx0" brushRef="#br0" timeOffset="-172196.84">7073 6649 5442 0,'5'1'-16'0,"9"0"30"16,13 2 3-16,12-3-3 15,7 0-8-15,10-5-28 16,4 2-66-16,-1 1-152 15,39-8-785 1,-51 5 0-16,-13-1 0 16,-8-4 0-16</inkml:trace>
  <inkml:trace contextRef="#ctx0" brushRef="#br0" timeOffset="-171868.16">7432 6224 4947 0,'9'0'-37'16,"6"0"5"-16,7 4-4 15,10 6-6-15,4 7-31 16,2 13-15-16,-8 9 1 15,-6 7 9-15,-13 4 3 16,-8 0 59-16,-12 0 1 16,-15-4-18-1,-7-6-11-15,-5-2-44 16,-3-6-100-16,21-10-615 16,-10 0 0-16,12-5 0 15</inkml:trace>
  <inkml:trace contextRef="#ctx0" brushRef="#br0" timeOffset="-171263.66">7960 6254 4584 0,'-9'28'110'15,"0"14"24"-15,-4 19 6 16,-3 10 8 0,6-4 4-16,4-8-4 15,1-10-6-15,4-14-33 16,1-13-23-16,1-14-96 16,4-13-29-16,2-13-27 15,2-17-4-15,1-9-4 16,3-12 14-16,-6-1 32 15,1 0 30-15,-2 14 44 16,-3 9 28-16,1 15 149 16,-2 15 58-16,-2 22-12 15,3 10 8-15,0 14-11 16,5 5-10 0,2 1-36-16,4-10-42 15,2-5-28-15,4-17-6 16,2-12-153-16,1-15-60 15,0-17-12-15,1-15-21 16,-3-9-34-16,-6-9-78 16,-3-3-81-1,0 1-133-15,7 4-263 0,-8 9-462 16,-3 9 0-16,0 14 0 16,-2 14 0-16</inkml:trace>
  <inkml:trace contextRef="#ctx0" brushRef="#br0" timeOffset="-171011.31">8293 6389 5555 0,'-6'34'233'0,"3"2"43"16,0 8 0-16,3 2 0 16,9-19 0-16,10-12-9 15,7-8-60-15,5-11-45 16,1-10-40-16,-7-15-160 15,-11-2-130-15,-8-9-61 16,-13-2-27 0,-10 2-32-16,-4 6-23 15,-5 8-27-15,-4 8-30 16,5 12-168-16,4-9-487 16,9 17 0-16,6 1 0 15,9 0 0-15</inkml:trace>
  <inkml:trace contextRef="#ctx0" brushRef="#br0" timeOffset="-170506.96">8561 6395 4730 0,'0'15'108'0,"0"6"32"0,0 7 15 15,0 8 3 1,0 3-1-16,0-4-8 15,0-4-9-15,0-8-18 16,0-5-39-16,0-9-98 16,3-8-64-16,3-8-45 15,5-11-22-15,8-8-5 16,5-8-2-16,6-6 7 16,0 5 0-16,2 4 18 15,-5 12 39-15,-3 9 55 16,-8 10 17-16,-8 12 13 15,-5 8 10 1,-3 6 3-16,-3 1-1 16,-1 1 5-16,0-8 18 15,4-4-6-15,-1-9-22 16,2-5-19-16,7-9-7 16,5-8-1-16,7-8-3 15,4-5 11-15,5-3 28 16,-1 2 10-16,-2 7 6 15,-1 4 35-15,-7 8 37 16,-2 5 6-16,-7 7-2 16,-2 5-34-1,-1 6-72-15,-4 2-118 16,5-2-234-16,11-5-591 16,-10-3 0-16,1-2 0 15,-1-3 0-15</inkml:trace>
  <inkml:trace contextRef="#ctx0" brushRef="#br0" timeOffset="-170352.22">9175 6434 3413 0,'0'0'267'0,"3"7"49"15,0 3 20-15,-3 9 0 16,0 4-54-16,0 4-68 16,0-2-151-1,0-6-273-15,0-9-793 16,3-6 0-16,-3-7 0 15,0-13 0-15</inkml:trace>
  <inkml:trace contextRef="#ctx0" brushRef="#br0" timeOffset="-170232.36">9206 6326 3970 0,'3'-12'0'16,"2"-7"-32"-16,4 0-177 15,1-14-536-15,3 18 0 16,3 5 0-1,-1 3 0-15</inkml:trace>
  <inkml:trace contextRef="#ctx0" brushRef="#br0" timeOffset="-169906.94">9348 6381 4776 0,'3'25'154'0,"3"8"116"16,0 8 57-16,4 5 2 15,-2-9 3-15,-2-9-9 16,-3-6-30-16,0-6-51 15,-3-8-98-15,3-7-132 16,3-7-56 0,4-10-146-16,6-9-84 0,9-7-19 15,5-8-1 1,8-3 11-16,2 8 50 16,-5 6 92-16,-3 9 139 15,-10 12 129-15,-5 9 115 16,-9 9 30-16,-3 9 27 15,-3 9 18-15,-2 0-3 16,0 5-131-16,-2-5-186 16,8-4-240-16,10-10-318 15,3-9-718-15,2-4 0 16,3-7 0 0</inkml:trace>
  <inkml:trace contextRef="#ctx0" brushRef="#br0" timeOffset="-169307.13">9850 6460 4799 0,'-4'3'263'0,"-1"1"89"16,-1 7 0-16,-1 3 0 15,6 4 0-15,-1 3-1 16,7-1 1-16,5-2-23 16,4-5-64-16,6-8-191 15,9-1-167-15,0-8-108 16,4-3-11-16,-3-9-12 15,-3-6-12-15,0-7-26 16,-4-10-31 0,-1-3 15-16,-4-2 57 15,-4-2 62-15,-6 5 33 16,-5 6 35-16,1 8 24 16,-4 10 40-16,-4 9 50 15,-7 8 81-15,-3 10 92 16,-4 9 67-16,-4 8 39 15,5 7 8-15,5 3-3 16,6 0-15 0,6-6-13-16,2-5-56 15,8-2-71-15,4-9-80 16,4-4-100-16,6-5-96 16,5-6-57-16,2-9-28 15,-1-10-4-15,-1-6 2 16,1-12-11-16,-6-10 15 15,-3-12 16-15,-7-7 1 16,-5-10 27-16,-5-7 56 16,-3 4 61-16,-2 12 24 15,-6 13 25-15,-7 23 145 16,-9 21 74 0,-5 26 12-16,-5 24 19 15,3 23 23-15,4 18 12 16,15 16-19-16,7 7-36 15,7-4-2-15,3-6-228 16,6-8-251-16,-5-12-244 16,6-26-944-16,-6-4 0 15,0-15 0-15</inkml:trace>
  <inkml:trace contextRef="#ctx0" brushRef="#br0" timeOffset="-168729.22">7861 6985 5286 0,'-3'0'-7'0,"0"0"26"15,3 0 6-15,12 0 1 16,20 0 2-16,26 0 0 16,31 0 1-16,42-4 4 15,34-4 4-15,33 2 25 16,26 2-19 0,21 1-48-16,5 6-90 15,-6 4-147-15,9-4-811 16,-47 3 0-16,-34-4 0 15,-40-2 0-15</inkml:trace>
  <inkml:trace contextRef="#ctx0" brushRef="#br0" timeOffset="-136478.83">8020 16092 606 0,'6'-2'28'16,"2"2"10"-16,1-3 6 15,3 0 7-15,-3 2 21 16,-3 1 23-16,-1 0 23 15,-5 0 22-15,3 0 25 16,-3 0 15-16,0 0 13 16,1 0 15-16,-1 0 15 15,0 0 12 1,0 0-8-16,0 0-10 16,0 0-11-16,0 0-10 15,-4 0-26-15,-4 0-23 16,-8 0-28-16,-4 0-23 15,-10 0-21-15,-8 0-18 16,-7 0-14-16,-2 0-10 16,-2-3-12-16,1 2-12 15,5-2 0 1,9-2-14-16,7 1-11 16,6-1-14-16,10-2-21 15,5 3-57-15,3-1-123 16,20-3-485-16,-7 5 0 15,7 2 0-15</inkml:trace>
  <inkml:trace contextRef="#ctx0" brushRef="#br0" timeOffset="-136133.1">7956 16280 3990 0,'-20'-4'22'0,"-9"-1"47"15,-4-1 26-15,-10 2 7 16,5 0 2-16,-1 1-3 15,-2 1-5-15,1 1-10 16,2 0-31-16,3 1-74 16,7 0-73-16,7-4-184 15,13-4-205-15,0-1-289 16,7-2 0 0,2-2 0-16,-1-4 0 15</inkml:trace>
  <inkml:trace contextRef="#ctx0" brushRef="#br0" timeOffset="-135716.97">7660 15878 2912 0,'-3'4'124'0,"-8"3"60"15,-5 6 31-15,-6 3 25 16,-5 8 17-16,-11 7 10 16,2 1 10-16,0 3 4 15,-3-1-1-15,3 0-68 16,6-2-53-16,7-3-63 15,8-4-37-15,9-5-24 16,3-2-25 0,12-4-26-16,8-3-19 15,13 0-8-15,8-2-2 16,9 0-8-16,0-5-7 16,-5 2-32-16,-1-6-75 15,-4 0-131-15,15-3-249 16,-27 0-303-16,-5-1 0 15,-7 0 0-15,-2-1 0 16</inkml:trace>
  <inkml:trace contextRef="#ctx0" brushRef="#br0" timeOffset="-131184.8">508 13806 2354 0,'0'3'53'0,"0"-2"42"16,0 2 19-16,0-3 4 0,0 1 2 16,0-1 5-1,0 0 10-15,0 4 17 16,0-8 18-16,0 4 6 15,0 0-17-15,0 0-30 16,0 0-15-16,0 0 10 16,5-1-2-16,4-6-7 15,7-2-11-15,2-8-17 16,6-10-21-16,2-2-31 16,-2-3-24-16,-3-1-13 15,-1-2-4 1,-5 7-10-16,-5 3 2 15,-4 4-2-15,-3 12 4 16,-3 2 20-16,0 4 28 16,0 6 20-16,-4 12 18 15,-5 14 4-15,-3 11 5 16,-5 13 5-16,-2 7-2 16,1-4 1-16,4-4-7 15,2-3-47-15,3-7-90 16,5-9-119-1,2-9-160-15,5-12-144 16,0-8-374-16,3-2 0 16,3-7 0-16,0-2 0 15</inkml:trace>
  <inkml:trace contextRef="#ctx0" brushRef="#br0" timeOffset="-130663.12">785 13609 2820 0,'9'-11'54'16,"6"-3"26"-16,3-3 3 15,8-2 3-15,-1 5 1 16,-2 7 2-16,-2 3 8 16,-3 4 17-16,-4 0 22 15,-5 2 36-15,-5 7-5 16,-4 1-1-16,0 9 20 16,-10 6 7-1,1 6 10-15,-6 5 15 16,-7 3 8-16,0 2 22 15,6 4-7-15,5-2-49 16,2-4-38-16,9-12-55 16,0-2-36-16,6-7-24 15,3-9-23-15,4-6-27 16,1-8-30 0,4-7-43-16,-7-9-12 0,-8-5 7 15,-3-7-1 1,-11-4 24-16,-7-1 7 15,0 4-6-15,-6 3-25 16,3 4-58-16,6 9-72 16,4 2-164-16,5-5-573 15,5 15 0-15,2 3 0 16,7-1 0-16</inkml:trace>
  <inkml:trace contextRef="#ctx0" brushRef="#br0" timeOffset="-130229.02">1207 13431 3036 0,'0'0'130'0,"0"0"57"16,0-1 46-16,0 1 41 15,0 12 17-15,-6 15 20 16,-7 14 11-16,0 16 31 16,-5 13 22-16,-3 3-65 15,2-3-63-15,3-6-101 16,1-5-92-16,6-7-119 16,3-9-145-16,6-11-218 15,3-21-685 1,5-3 0-16,5-7 0 15,4-8 0-15</inkml:trace>
  <inkml:trace contextRef="#ctx0" brushRef="#br0" timeOffset="-129777.33">1297 13663 2484 0,'-3'0'198'15,"1"0"74"-15,-2 5 30 16,-2 7 20-16,-2 8 21 15,-1 11 15-15,3 7 11 16,3 3 3-16,0-3-2 16,6-5-134-1,3-9-68-15,6-7-78 16,3-9-34-16,11-7-36 16,1-9-32-16,1-8-18 15,-6-7-7-15,-7-4-3 16,-11-5-4-16,-7 4-11 15,-6-3-23-15,-7 3-14 16,-4 3-41-16,-3 4-42 16,1 9-56-16,3 3-140 15,11 0-561-15,-3 6 0 16,7 1 0-16,5 0 0 16</inkml:trace>
  <inkml:trace contextRef="#ctx0" brushRef="#br0" timeOffset="-129292.98">1577 13619 4142 0,'7'-2'71'0,"4"-2"3"16,1 3-5-16,8 1-6 15,-1-3-11 1,-8 7 1-16,-4 10 7 16,-4 5 7-16,-9 6 20 15,-9 4-30-15,-4 3 2 16,-1-4 11-16,-1-4 12 16,3-6 3-16,9-7-13 15,7-5-18-15,2-2-7 16,8-4-7-16,8-4-19 15,4-2-23-15,6-1-25 16,2 6-15-16,-1-2-6 16,-7 7 28-1,-2 4 50-15,-3 9 36 16,-6 4 32-16,-6 4 52 16,0 1 45-16,-9 2 45 15,-7-3-2-15,-6-1-6 16,-8-2-69-16,-6-5-105 15,-3-5-107-15,4-4-146 16,10-4-205-16,11-20-802 16,4-3 0-16,10-9 0 15,7-4 0 1</inkml:trace>
  <inkml:trace contextRef="#ctx0" brushRef="#br0" timeOffset="-128989.4">1994 13382 3768 0,'0'8'77'15,"0"9"35"-15,0 19 26 16,-3 13 19-16,-5 11 5 16,-4 9 2-16,0-1-3 15,-6-8-28-15,6-6-103 16,3-13-170 0,12-13-812-16,-3-7 0 15,3-14 0-15,0-4 0 16</inkml:trace>
  <inkml:trace contextRef="#ctx0" brushRef="#br0" timeOffset="-128697.45">2081 13618 3620 0,'9'-11'34'0,"6"2"13"16,5-2 12-16,4 1 0 15,3 4-1-15,-5 10 14 16,-5 9 56-16,-2 11 21 16,-7 2 8-16,-5 13 8 15,-8 3 2-15,-10 1 16 16,-3-3 3-16,-5-1 31 16,3-3 8-16,4-8-18 15,7-6-105 1,8-4-79-16,2-8-139 0,11-6-210 15,9-15-757 1,1 2 0-16,6-5 0 16,4-8 0-16</inkml:trace>
  <inkml:trace contextRef="#ctx0" brushRef="#br0" timeOffset="-128403.33">2391 13703 5500 0,'-11'19'135'0,"-3"6"48"16,3 2-1-16,1 5-28 15,14-11-15-15,5-4-58 16,12-8-33 0,5-6-31-16,5-9-19 15,4-7-59-15,-5-6-81 16,-10-5-46-16,-11-6-7 15,-9 4 17-15,-6 0-18 16,-8 1 32-16,-4 5-9 16,-6 6-41-16,1 5-144 15,23 2-555-15,-18 8 0 16,9 2 0-16,9-3 0 16</inkml:trace>
  <inkml:trace contextRef="#ctx0" brushRef="#br0" timeOffset="-128097.45">2567 13600 3489 0,'6'0'71'16,"3"0"28"-16,6 0 13 16,2 5 21-16,4 2 33 15,-4 4 2-15,-1 4 17 16,-8 9 29-16,-4-2 17 15,-2 6-9-15,-10-1-30 16,1 6 13 0,-3-5 18-16,0 2-15 15,1-3-44-15,6-3-56 16,0-5-50-16,3-1-86 16,9-6-123-16,2-5-131 15,8-3-206-15,8-13-571 16,3 1 0-16,-1-6 0 15,7-7 0-15</inkml:trace>
  <inkml:trace contextRef="#ctx0" brushRef="#br0" timeOffset="-127823.3">3013 13612 4785 0,'-20'0'89'0,"-2"0"33"15,-1 4 12-15,2 3 1 16,15 4 0-16,12 7 0 16,12 5-1-16,11 11 4 15,4 4 20-15,4 4-15 16,-5 0-1-16,-11-4-28 16,-12-4-28-1,-12-3-43-15,-11-9-77 16,-8-4-113-16,-8-5-174 15,6-13-877-15,-3-7 0 16,2-10 0-16,7-12 0 16</inkml:trace>
  <inkml:trace contextRef="#ctx0" brushRef="#br0" timeOffset="-127631.4">2892 13621 3682 0,'8'0'25'16,"4"0"11"-16,10 0 1 16,15 0-2-16,9-2-24 15,7 1-62-15,3-1-135 16,-4-14-531-16,-3 9 0 16,-10 2 0-16,-5 1 0 15</inkml:trace>
  <inkml:trace contextRef="#ctx0" brushRef="#br0" timeOffset="-125651.53">3548 12581 3582 0,'2'8'120'0,"1"13"46"15,0 22 23-15,-1 22 20 16,2 26 7-16,-2 28 19 16,11 33 51-16,-2 29 54 15,1 29 4-15,-5 35-47 16,1 20-67-16,-20 22-22 16,-8 6-16-16,-10 8 8 15,-9-4 15 1,-11-7 2-16,4-18-53 15,2-11-66-15,2-32-29 16,6-30-75-16,10-32-97 16,5-30-155-16,15-35-330 15,-1-36-736-15,7-38 0 16,4-27 0-16,2-27 0 16</inkml:trace>
  <inkml:trace contextRef="#ctx0" brushRef="#br0" timeOffset="-123886.11">335 13186 1960 0,'0'0'-36'16,"0"0"30"-16,3 0 20 15,9 0 7-15,9 0 9 16,9 0 23-1,21 0 56-15,16 0 43 16,17 0 46-16,21-2 97 16,28 0 35-16,29-5-15 15,37-1-11-15,28-2-12 16,35-3-3-16,30-2-21 16,23-3-55-16,19 2-42 15,20-5-45-15,13 3-56 16,14 2-40-16,0 7-16 15,4 6-13-15,-6 6-6 16,-15 10-31-16,-16 6-44 16,-20 6-67-1,-39-2-52-15,-26 2-113 16,-32-16-171-16,-36 0-307 16,-35-9 0-16,-29-7 0 15,-24-9 0-15</inkml:trace>
  <inkml:trace contextRef="#ctx0" brushRef="#br0" timeOffset="-122953.83">4646 12400 3514 0,'-3'0'135'0,"1"-3"55"16,1 2 27-1,-1-3 5-15,2 4 34 16,2 8 72-16,-2 13 80 16,-2 15 45-16,-2 13 22 15,-2 9-74-15,0 6-61 16,-5-4-55-16,2-5-89 16,0-9-154-16,3-4-118 15,0-7-202-15,2-12-249 16,4-13-252-16,-2-3-381 15,-2-8 0-15,-7-5 0 16,-6-12 0 0</inkml:trace>
  <inkml:trace contextRef="#ctx0" brushRef="#br0" timeOffset="-122758.56">4286 12741 3966 0,'9'-2'84'15,"12"-4"32"-15,14-2 6 16,17-3 3 0,10 1 1-16,13-1-4 0,3-3-35 15,-2-1-111-15,-8-2-189 16,10-11-689 0,-30 15 0-16,-11 0 0 15,-15 6 0-15</inkml:trace>
  <inkml:trace contextRef="#ctx0" brushRef="#br0" timeOffset="-122445.73">4960 12664 3742 0,'6'2'64'16,"3"-1"49"-16,6 0 14 16,7-2-3-16,3-3-37 15,4-6-65 1,1-4-36-16,0-3-15 15,-6-4-53-15,-9-1-91 16,-8 1-63-16,-11 5-39 16,-9 2 54-16,-10 8 80 15,-9 7 117-15,-1 11 149 16,-1 10 79-16,0 9 43 16,6 6 65-16,7 7 83 15,10 3 4-15,7-5-47 16,4-3-169-16,12-7-242 15,24-18-989 1,-10-7 0-16,5-7 0 16,2-12 0-16</inkml:trace>
  <inkml:trace contextRef="#ctx0" brushRef="#br0" timeOffset="-121919.56">5188 12710 4419 0,'0'12'41'16,"0"7"41"-16,0 7 34 16,0 6 12-16,0-7 3 15,0 1 2-15,0-2 0 16,0-12-6 0,0 1-17-16,0-7-42 15,0-5-55-15,3-8-54 16,7-10-47-16,4-5-16 15,7-4 0-15,6-5 4 16,-1 3 2-16,-1 7 6 16,-2 12 24-16,-6 5 32 15,-4 10 36-15,-4 5 17 16,-3 10 20-16,-6 3 4 16,3 2 0-1,-6-1-2-15,3-5 0 16,0-8 4-16,3-3-5 15,-3-5-13-15,0-4-16 16,7-6-12-16,7-9-2 16,5-6-4-16,8-7-3 15,5-1-1-15,-3 3 2 16,-2 3 3-16,-6 10 10 16,-2 1 34-16,-9 8 48 15,-4 7 31 1,-2 7 24-16,-4 6 11 15,0 7 1-15,-4 6-37 16,-1 2-52-16,-1-4-121 16,6-2-193-16,8-12-864 15,-7-2 0-15,6-10 0 16</inkml:trace>
  <inkml:trace contextRef="#ctx0" brushRef="#br0" timeOffset="-121479.48">5788 12703 3882 0,'0'10'151'15,"-2"10"51"-15,-3 13 11 16,0 11 4-16,2 3-3 16,-1 6-20-16,2-2-43 15,2-7-57-15,0-7-70 16,0-9-132-16,0-8-93 15,-3-11-168-15,-2-11 31 16,-5-10 40-16,3-10 41 16,-1-13 43-1,5-7 68-15,3-13 94 16,3-6 143-16,6-5 101 16,6 3 57-16,3 10 130 15,11 9-37-15,1 13-44 16,3 15-36-16,-1 11-14 15,-4 10 6-15,-8 11-23 16,-8 10-70-16,-9 4-41 16,-11 11-36-16,-10 0-40 15,-12-1-41-15,-4-2-32 16,-7-4-77-16,2-8-145 16,13-5-231-1,12-18-607-15,6 0 0 16,11-8 0-16,13-6 0 15</inkml:trace>
  <inkml:trace contextRef="#ctx0" brushRef="#br0" timeOffset="-120995.96">6495 12003 3508 0,'2'-8'28'0,"1"3"92"16,2 1 81-16,1 4 48 15,-3 17 75-15,1 21 96 16,0 26 47-16,0 27 1 16,-1 35 0-16,-2 33 4 15,1 27-33-15,-2 29-90 16,-24 39-83-16,-16 32-47 16,-8 19-75-16,0 21-95 15,-18 1-49 1,30-23 0-16,6-23 0 15,4-10 0-15,2-45 0 16,9-27 0-16,-6-28 0 16,6-34 0-16,7-49-206 15,-1-26-95-15,5-27-110 16,4-24-190-16,4-26-733 16,-4-2 0-16,0-5 0 15,-4-6 0-15</inkml:trace>
  <inkml:trace contextRef="#ctx0" brushRef="#br0" timeOffset="-120063.12">4548 13492 3489 0,'2'0'27'0,"5"0"23"0,8-4 3 16,6-2 6 0,4-1 2-16,7 1 9 15,0 2 3-15,-4 6 5 16,-9 6 32-16,-9 10-2 15,-4 10 7-15,-13 7-4 16,-10 14 23-16,-7-1 5 16,-3 1 18-16,0-1 23 15,-2-5-7-15,14-9 10 16,6-2-40-16,6-7-11 16,6-9-23-16,12 3-21 15,8-7-52 1,1-4-59-16,6-6-93 15,-6 1-129-15,2-3-155 16,7-13-618-16,-17 6 0 16,-2-4 0-16,-2-3 0 15</inkml:trace>
  <inkml:trace contextRef="#ctx0" brushRef="#br0" timeOffset="-119594.52">5034 13354 3365 0,'-12'7'169'16,"-6"14"51"-16,-4 14 20 16,-7 17 42-16,11 9 50 15,3 14 45-15,9-7 24 16,3-2-21 0,9-14-34-16,9-12-123 15,6-16-86-15,6-13-75 16,2-8-37-16,-1-4-51 15,-7-12-58-15,-10-3-56 16,-5 1-25-16,-12-3 21 16,-5-1 32-16,-8 6 21 15,-5 5 17-15,-1 4 9 16,4 2-31-16,2 4-65 16,13-1-94-16,3 0-201 15,12-9-482 1,9 7 0-16,9-5 0 0</inkml:trace>
  <inkml:trace contextRef="#ctx0" brushRef="#br0" timeOffset="-119262.8">5216 13415 4115 0,'-7'3'84'0,"2"5"24"16,-2 8 14-16,1-1 1 16,9 6-1-16,7-2-3 15,5-6-2-15,5-7-6 16,4-5-10-16,-3-7-57 15,-6-6-38-15,-9-1-20 16,-6 1-42-16,-9 1 2 16,-11 3 0-16,-4 5-15 15,-3 6-74-15,-4 7-147 16,9 0-608 0,5 17 0-16,6 5 0 15,5 2 0-15</inkml:trace>
  <inkml:trace contextRef="#ctx0" brushRef="#br0" timeOffset="-117839.52">469 14613 3556 0,'0'0'29'15,"0"0"14"-15,2 0 10 16,-2 0 19 0,3-2 9-16,4-4 18 15,4-3 8-15,5-5 6 16,4-10-3-16,1-3-11 16,6-5-22-16,-3-4-12 15,-3 1-12-15,-1 4-17 16,-8 4-9-16,-2 9-17 15,-7 6 28-15,-1 6 30 16,-2 9 18-16,-3 17 28 16,0 10 10-16,-2 17 16 15,-2 9 0 1,-1 9-4-16,0-9-6 16,0-1-26-16,3-8-91 15,5-7-133-15,2-12-135 16,11-11-211-16,4-21-510 15,4-2 0-15,6-5 0 16,0-10 0-16</inkml:trace>
  <inkml:trace contextRef="#ctx0" brushRef="#br0" timeOffset="-117387.7">847 14501 3266 0,'0'-1'77'0,"-6"1"82"15,0 0 66-15,-3 3 40 16,3 4 16-16,-3 7 0 16,3 5-1-16,4 6-2 15,2-1-4-15,2-3-54 16,4-7-50-16,6-7-94 16,0-5-77-16,6-7-59 15,0-8-35-15,0-6-14 16,-6-6-12-1,2-9-1-15,-8-1 5 16,-2-3 18-16,-2 4 21 16,1 6 27-16,-3 6 41 15,0 13 45-15,0 3 40 16,0 13 29-16,0 9 13 16,0 15 13-16,0 8 12 15,0 12 16-15,0 6-5 16,0-2-33-16,0-1-49 15,-3-2-61 1,6-9-65-16,-3-4-102 16,3-7-85-16,2-9-146 15,9-12-180-15,-3-9-370 16,5-2 0-16,-2-9 0 16,-1-6 0-16</inkml:trace>
  <inkml:trace contextRef="#ctx0" brushRef="#br0" timeOffset="-117134.11">1237 14166 3611 0,'-2'19'95'0,"1"15"64"16,-5 12 51-16,1 21 35 15,2 6 6-15,-3 8 11 16,-6 2-2-16,8 0-7 16,1-12-21-16,1-12-85 15,4-10-182-15,5-11-199 16,8-20-287-16,-3-11-466 16,9-13 0-16,8-13 0 15</inkml:trace>
  <inkml:trace contextRef="#ctx0" brushRef="#br0" timeOffset="-116850.58">1432 14642 4920 0,'0'19'23'16,"0"8"36"-16,-3 3 18 15,6 5-2-15,6-8 1 16,2-11-2-16,5-7-4 15,7-7-10-15,1-9-17 16,-1-6-22 0,-2-11-16-16,-12-1-51 15,-3-4-37-15,-9-3-14 16,-9 5-41-16,-9 1-46 16,0 5-36-16,-5 4-57 15,2 3-112-15,18-2-424 16,-7 10 0-16,9 2 0 15,6 1 0-15</inkml:trace>
  <inkml:trace contextRef="#ctx0" brushRef="#br0" timeOffset="-116445.4">1633 14538 3254 0,'6'0'78'0,"2"0"49"16,5 0 29-16,0 0 9 15,-1 0-3-15,-1 2 4 16,-5 2 6-16,0 5 0 16,-5 3 1-16,-2 4-32 15,-5 2-53-15,0-2-55 16,1-1-40-16,-1-5-23 16,3-3-20-16,3-2 5 15,6-5 0-15,8 3 1 16,5-1 2-1,10 0 17-15,4 6 29 16,-1 5 21-16,-5 1 39 16,-8 8 46-16,-11-1 44 15,-7-1 2-15,-13 3-6 16,-10-3 6-16,-7-1-5 16,-6-4-31-16,-1-5-45 15,6-2-64-15,3-5-119 16,9-5-127-16,12-7-213 15,9-16-548 1,6 2 0-16,9-6 0 16,3-4 0-16</inkml:trace>
  <inkml:trace contextRef="#ctx0" brushRef="#br0" timeOffset="-116210.84">1985 14351 4708 0,'0'0'2'16,"1"0"62"0,2 12 44-16,-1 9 12 15,-2 11 9-15,0 15 3 0,-2 14 1 16,-2 3-5 0,-5-5-25-16,1 3-44 15,2-10-140-15,3-13-225 16,6-15-240-16,0-11-404 15,3-9 0-15,3-12 0 16,0-12 0-16</inkml:trace>
  <inkml:trace contextRef="#ctx0" brushRef="#br0" timeOffset="-115973.7">2078 14568 3639 0,'11'-12'21'0,"5"-2"19"0,7 0 11 16,4-2 2-1,-2 12 13-15,-2 7 24 16,-11 10 33-16,-4 10 40 16,-4 10 45-16,-8 5 25 15,-4 10-12-15,-4-1-20 16,3-1-17-16,-5-5-20 16,7-5-82-16,7-11-139 15,3-11-171-15,30-12-822 16,-11-6 0-16,4-10 0 15,4-8 0-15</inkml:trace>
  <inkml:trace contextRef="#ctx0" brushRef="#br0" timeOffset="-115714.09">2364 14666 5179 0,'-6'15'54'16,"3"6"14"-16,0 2 1 15,3 2-5-15,6-6 3 16,9-10-10 0,0-5-15-16,6-4-20 15,-1-4-21-15,-5-7-40 16,-9-3-60-16,-3 2-60 16,-9-8-47-16,-9 4-93 15,1-3-171-15,8-6-400 16,-18 6 0-16,9 2 0 15,5-1 0-15</inkml:trace>
  <inkml:trace contextRef="#ctx0" brushRef="#br0" timeOffset="-115481.89">2511 14549 3100 0,'13'-2'81'0,"1"1"51"16,5-1 23-16,0 2 27 15,-7 3 26-15,-6 7 19 16,-3 8 18-16,-6 9 29 16,-3 7 8-16,0 4-22 15,-1 1-55-15,-1-3-62 16,5-3-68-16,-1-3-127 16,8-12-149-16,16-10-274 15,1-5-493-15,3-10 0 16,7-8 0-16,6-6 0 15</inkml:trace>
  <inkml:trace contextRef="#ctx0" brushRef="#br0" timeOffset="-115227.66">2823 14555 4150 0,'-12'1'27'16,"5"1"26"-16,1 3 10 15,-2 3 6-15,16 1 9 16,5 10 18-16,-1 6 32 16,2 6 22-16,1 2 21 15,-6 6 4 1,-6-4-24-16,-6-1-62 0,-5-5-90 16,-4-5-134-1,3-12-275-15,-3-10-560 16,3-12 0-16,2-9 0 15,2-10 0-15</inkml:trace>
  <inkml:trace contextRef="#ctx0" brushRef="#br0" timeOffset="-115021.2">2785 14528 3968 0,'8'0'10'0,"10"0"10"15,6-3-4-15,14-1-17 16,7-5-57-16,9 0-165 16,3-18-523-16,2 11 0 15,-6 2 0-15,-4 0 0 16</inkml:trace>
  <inkml:trace contextRef="#ctx0" brushRef="#br0" timeOffset="-114414.64">4718 14338 1908 0,'9'17'193'16,"-4"8"64"-16,-2 10 59 15,1 5 51-15,-5 4 42 16,-11 1 61-16,2-1 72 16,-6-5 71-16,4-3 27 15,-1-6-205-15,8-10-85 16,2 1-110-16,9-12-149 15,4-3-137 1,7-5-192-16,12-7-308 0,-1-6-654 16,2-7 0-1,-7-6 0-15,-5-4 0 16</inkml:trace>
  <inkml:trace contextRef="#ctx0" brushRef="#br0" timeOffset="-114171.54">4840 14384 3930 0,'12'-2'15'16,"12"-3"22"-16,3 3 43 15,9 2 28-15,-1 12 38 16,-3 13 34 0,-5 12 7-16,-8 10 27 15,-8 6 7-15,-5 3 18 16,-3 0-10-16,-6 0-47 15,-3-6-80-15,1-5-142 16,-4-9-186-16,2-15-276 16,-7-17-518-16,1-2 0 15,1-6 0-15,-8-4 0 16</inkml:trace>
  <inkml:trace contextRef="#ctx0" brushRef="#br0" timeOffset="-113980.36">4879 14709 3642 0,'6'-6'96'16,"6"1"48"-16,5-2 22 15,2 0 3-15,5 0-14 16,1 2-33-16,0 2-80 16,1 3-112-16,4-3-263 15,-14 0-493-15,-8 3 0 16,-5-4 0-16,-12 2 0 15</inkml:trace>
  <inkml:trace contextRef="#ctx0" brushRef="#br0" timeOffset="-113555.89">4705 14375 2661 0,'-8'-5'58'0,"-3"-4"25"16,-5 0 5-16,-5 1-1 15,0 5-1-15,3 0-9 16,-2 5-37-1,2 3-78-15,6 5-96 16,5-6-467-16,-1 17 0 16,6 4 0-16,4 6 0 15</inkml:trace>
  <inkml:trace contextRef="#ctx0" brushRef="#br0" timeOffset="-113025.73">5394 14315 3990 0,'-9'18'102'0,"0"4"6"16,3 3 1-1,3 0 4-15,18-12-9 16,7-9-14-16,4-4-12 16,1-10-10-16,-3-5 6 15,-12-5-60-15,-6-2 11 16,-15-1 16-16,-12 2 28 15,-7 7 20-15,-7 1 11 16,-7 13 10-16,0 9-27 16,10 9-108-16,15 1-370 15,4 12-594 1,9-5 0-16,8 0 0 16,8-1 0-16</inkml:trace>
  <inkml:trace contextRef="#ctx0" brushRef="#br0" timeOffset="-112162.84">4920 15240 1681 0,'-3'22'152'16,"-3"10"76"-16,-5 11 79 16,-8 9 69-1,-2-5 32-15,-5 3 22 16,5-6 9-16,1-3 2 15,7-4-21-15,5-5-129 16,4-11-240-16,8-6-340 16,2-9-698-16,5-6 0 15,4-6 0-15</inkml:trace>
  <inkml:trace contextRef="#ctx0" brushRef="#br0" timeOffset="-111466.05">4670 15219 3577 0,'12'-7'-18'16,"8"-3"7"-16,10 2 0 15,10 3-1-15,-5 6 1 16,4 11 3-16,-6 13 18 16,-7 10 21-16,-13 8 45 15,-4 9 77-15,-7 3 33 16,-14 2 40-16,-10-4 19 15,0 7 33 1,-2-10 56-16,-3-2 28 16,12-11 37-16,6-3-18 15,6-14-34-15,6-1-76 16,7-8-106-16,9-2-141 16,0-4-63-16,8-3-106 15,3-2-183-15,-4-4-224 16,-5-26-634-16,0 15 0 15,-5-6 0-15</inkml:trace>
  <inkml:trace contextRef="#ctx0" brushRef="#br0" timeOffset="-111033.09">5188 15271 3116 0,'22'-3'-26'16,"7"1"37"-16,5 0 25 15,7 3 24-15,-14 5 19 16,-6 12 44-16,-13-2 67 16,-16 8 60-1,-13 4 29-15,-7 5 148 16,-9 10 86-16,-3 0-23 15,-2-1-23-15,6 16-26 16,7-8-17-16,9-12-53 16,11-3-132-16,11-6-169 15,8-21-60-15,7-8-122 16,-1-10-132-16,0-13-18 16,-3-11 5-16,-7-5 13 15,-11-8 9-15,-9 0 10 16,-10 0 66-1,1-2 111-15,-7 6 22 16,6 4 21-16,4 6-71 16,11 9-143-16,8 5-290 15,5 8-480-15,7 4 0 16,11 4 0-16,4 1 0 16</inkml:trace>
  <inkml:trace contextRef="#ctx0" brushRef="#br0" timeOffset="-110712.72">5481 15241 5073 0,'-7'5'105'15,"-1"0"-1"-15,2 2 6 16,1 3-1-16,15-2-7 15,9-2-19-15,5-2-6 16,6-7-12-16,2-4-1 16,-8-5-55-16,-9-6-31 15,-9-1 12 1,-11 1-3-16,-14 0 8 0,-5 2 14 16,-7 5 19-1,-10 6-11-15,-3 5-54 16,7 6-167-16,50 6-928 15,-40 12 0-15,9 2 0 16,6 5 0-16</inkml:trace>
  <inkml:trace contextRef="#ctx0" brushRef="#br0" timeOffset="-108592.02">1485 12617 1691 0,'-1'-4'23'0,"1"-1"4"15,0-5 1-15,0 3 2 16,0-3 1-16,0-2-1 15,0 4-2-15,1 0-10 16,-1 1-8-16,0 0-9 16,0 3-14-16,2 0 7 15,-2-4 10-15,0 4 13 16,0-3 27 0,0-2 33-16,0-1 24 15,2-4 34-15,0-2 32 16,1-1 22-16,0-4 28 15,3-4 10-15,-3-4 19 16,0-9 3-16,2 2-16 16,-2-6-20-16,1-2-10 15,-1-2-19-15,-1 0-17 16,-1 3-14-16,-1 1-31 16,2 5-5-16,-2 7-16 15,0 10-3 1,0 6-13-16,0 7 2 15,-3 11 21-15,-1 29 18 16,-7 26 53-16,-3 24 54 16,-4 29 45-16,3 17-32 15,-5 0-21-15,8-3-10 16,2-10-53-16,5-15-131 16,2-14-110-16,2-20-161 15,2-23-246-15,5-24-780 16,-4-5 0-1,1-15 0-15,1-7 0 16</inkml:trace>
  <inkml:trace contextRef="#ctx0" brushRef="#br0" timeOffset="-108291.97">1264 12806 5108 0,'3'1'44'0,"7"8"35"16,5 10 7-16,8 10 3 15,4 6 3 1,1 5 2-16,-3 1 42 16,-4-12 8-16,-5-7 23 15,-2-9 49-15,-2-6-20 16,0-9-49-16,2-6-1 15,-1-9-56-15,2-15-105 16,5-10-98-16,-5-13-177 16,6-6-216-16,-3-26-676 15,-3 25 0-15,-6 6 0 16</inkml:trace>
  <inkml:trace contextRef="#ctx0" brushRef="#br0" timeOffset="-107758.27">1237 11287 4065 0,'-2'2'137'16,"-1"4"44"-16,3 8 39 15,-1 11 66-15,2 7 68 16,-1 14 21-16,2 3 1 15,-2 1 8-15,0-4-17 16,0 0-138-16,0-8-168 16,1-7-112-16,-1-4-154 15,0-6-235 1,30-13-827-16,-23-1 0 16,1-4 0-16,0-7 0 15</inkml:trace>
  <inkml:trace contextRef="#ctx0" brushRef="#br0" timeOffset="-106915.83">1413 11447 4334 0,'0'-6'61'0,"1"2"43"16,4 2 52-16,1 8 19 15,1 8 10-15,-1 13 21 16,-1 9 26-16,-4 4 12 16,-1-1 15-16,0-8-35 15,-1-6-3-15,2-6-38 16,-1-11-77-16,0-6-97 16,0-2-31-16,0-15-25 15,4-7-32-15,0-12-15 16,8-10-19-16,2-6-5 15,5 3-17-15,-2 2-1 16,1 11 25-16,-8 7 78 16,2 11 39-1,-1 11 44-15,-2 7 51 16,1 14 14-16,1 12 7 16,-5 6-3-16,0 9-65 15,1-1-49-15,1-3-68 16,3-7-119-16,2-8-119 15,2-11-200-15,3-11-173 16,-3-17-258-16,0 0 0 16,-7-5 0-16,1-7 3095 15,-4-9-2749 1,2 11 78-16,-1-12 140 16,0 1 107-16,0 6 121 15,-1 11 149-15,-1 6 126 16,-3 2 244-16,2 8 166 15,0 13-43-15,2 10-48 16,-2 8-82-16,0 5-104 16,0 3-114-16,-1-2-144 15,1-4-119 1,0-11-134-16,1-7-181 0,-4-7-102 16,1-5-14-1,-4-7 39-15,-4-3 60 16,1-5 103-16,-3-6 131 15,-3-6 146-15,6-4 133 16,3-6 144-16,3-3 146 16,3-3 94-16,6 3 21 15,5 5-24-15,3 9-43 16,8 8-62-16,2 9-58 16,-2 9-46-16,1 10-34 15,-9 11-28 1,-7 11-42-16,-7 6-28 15,-12 7-19-15,-4 3-16 16,-4-4-47-16,0-3-82 16,2-5-128-16,8-9-187 15,4-21-565-15,6 0 0 16</inkml:trace>
  <inkml:trace contextRef="#ctx0" brushRef="#br0" timeOffset="-106721.71">2039 11322 3694 0,'0'0'151'0,"3"1"10"15,-2 7 1-15,4 6-30 16,-1 7-76-16,3 6-100 16,2-4-169-16,31-13-606 15,-31 5 0-15,2-9 0 16,-1-8 0-16</inkml:trace>
  <inkml:trace contextRef="#ctx0" brushRef="#br0" timeOffset="-106592.95">2119 11233 2530 0,'-3'-22'163'16,"-2"-3"22"0,-1-3-4-16,3-4-40 15,3 12-77-15,3 6-146 16,9-2-554-16,5 10 0 15,1 2 0-15,9-1 0 16</inkml:trace>
  <inkml:trace contextRef="#ctx0" brushRef="#br0" timeOffset="-106414.53">2304 11130 4054 0,'-6'15'170'0,"0"10"16"16,1 2-4-16,-2 7-14 15,7-1-56 1,0-6-119-16,7-4-157 16,5-10-207-16,-1-3-495 15,2-8 0-15,4-2 0 16</inkml:trace>
  <inkml:trace contextRef="#ctx0" brushRef="#br0" timeOffset="-106108.67">2417 11270 3098 0,'7'-8'143'0,"5"-4"32"0,8-5 16 16,7-5 1-16,1 0-1 16,-1 3 1-1,2-3-1-15,-8 0-26 16,-4 1-11-16,-10 2-118 16,-2-2-94-16,-5 3-59 15,-6 1-19-15,-6 4 1 16,-5 7 19-16,-5 4 28 15,-1 9 70-15,-1 10 71 16,2 5 35-16,5 10 44 16,5 5 37-16,6 4 26 15,3-2-3-15,6-4-40 16,6-7-111 0,4-4-139-16,7-9-324 15,1-5-490-15,-2-6 0 16,3-4 0-16,-4 0 0 15</inkml:trace>
  <inkml:trace contextRef="#ctx0" brushRef="#br0" timeOffset="-105539.71">910 11414 3688 0,'12'-9'26'16,"11"-5"13"-16,10-7 1 15,12-8-2 1,3 0-15-16,8-2-62 16,-3 2-172-16,-4-6-509 15,-10 15 0-15,-10 4 0 16,-16 9 0-16</inkml:trace>
  <inkml:trace contextRef="#ctx0" brushRef="#br0" timeOffset="-105242.89">1080 11845 2890 0,'0'15'123'0,"0"3"35"15,3 2 40-15,8-1 30 16,4-6 25-16,9-7 19 16,11-6 7-16,7-7-2 15,3-7-13-15,7-2-198 16,-2-5-196-16,15-10-845 16,-20 7 0-16,-6 4 0 15,-10 2 0 1</inkml:trace>
  <inkml:trace contextRef="#ctx0" brushRef="#br0" timeOffset="-103931.14">2912 10770 4034 0,'-6'21'168'16,"-8"8"30"-16,4 7 46 15,-8 9 102-15,1-10 40 16,5-4 31 0,5-9 11-16,2-6 0 15,11-10 1-15,20-11-128 16,26-21-82-16,21-21-220 15,29-27-206-15,23-15-397 16,-4-14-753-16,-4 0 0 16,-9-2 0-16,-7 13 0 15</inkml:trace>
  <inkml:trace contextRef="#ctx0" brushRef="#br0" timeOffset="-99277.53">665 13413 452 0,'-2'0'-24'16,"-4"0"2"-16,5 0-3 16,-1-2-11-16,2 2-33 15,0 0 0 1,2 0 0-16,-2 0 233 0,0 0-189 16,0-1 17-1,0-2 26-15,0 3 29 16,0-2 33-16,0-3 18 15,0 4 24-15,0-2 23 16,0 1 31-16,-2 0 30 16,-1 2 2-16,0-2-11 15,-1 2-25-15,-6 0-23 16,-1 0-2-16,0 2-4 16,-10 2 2-16,0 6 2 15,-2 6-1-15,-2 8-5 16,-4 10 1-16,2 9 10 15,0 5 13 1,6 9 21-16,3 7-1 16,12 1-6-16,3 3-30 15,9 0-18-15,9-5-17 16,12 0-17-16,8-8-25 16,11-5-17-16,4-12-20 15,0-10-22-15,1-10 0 16,-3-11-5-16,0-14 4 15,2-10 2-15,-2-14 1 16,-3-9 6 0,-3-11 13-16,-9-6 1 15,-7-5 5-15,-11-3-6 16,-6 2-9-16,-6-6-3 16,-3 1-10-16,-6-1-11 15,-9 3-14-15,-6 2-15 16,-12 8-13-16,-6 5-8 15,-10 8-10-15,-6 12 1 16,-9 14-11-16,-3 11-28 16,-4 18-71-16,0 18-110 15,8 14-144-15,0 18 353 16,9 11 0 0</inkml:trace>
  <inkml:trace contextRef="#ctx0" brushRef="#br0" timeOffset="-98243.86">1524 13390 2393 0,'-16'-2'5'16,"2"2"41"-16,-10 0 11 15,-3-3 2-15,3 8 8 16,-3 4 28-16,-6 10 38 16,1 10 23-16,-7 20 22 15,4 12 40-15,2 14 24 16,0 12-1-16,10 4-3 16,13 4 4-16,4-1-2 15,15-4-27-15,19-5-43 16,12-12-21-1,17-14-16-15,12-10-30 16,2-20-56-16,1-11-41 0,-1-11-11 16,-11-15-9-1,-3-13-2-15,-7-12 5 16,-7-12 11-16,-8-14 5 16,-12-7-6-16,-11-6 5 15,-9-6-4-15,-6-4-1 16,-12-7-9-16,-8-4-2 15,-7-2-1-15,-11 9 4 16,-7 11-6-16,-4 14-11 16,2 16-9-16,-4 23-5 15,-7 15-60-15,3 23-113 16,-1 20-128 0,17 17-574-16,-5 26 0 15,17 14 0-15,15 7 0 16</inkml:trace>
  <inkml:trace contextRef="#ctx0" brushRef="#br0" timeOffset="-97152.95">3029 13379 1475 0,'-30'-7'39'0,"-13"2"28"15,-10-2 24-15,-18-2 8 16,0 7 6-16,-8 0 1 16,-4 4 0-1,-18 6 2-15,-3 9 10 16,-7 8 32-16,4 8 9 15,4 15 31-15,19 2 31 16,11 8 35-16,26 13 15 16,23 5 6-16,15 8 7 15,21 4 4-15,30 3-10 16,21-8-30-16,23-11-48 16,21-6-70-16,13-16-76 15,5-14-74-15,5-19-32 16,-2-17-12-16,4-17-2 15,-7-16 10 1,-10-13 16-16,-17-8 14 16,-14-8 21-16,-23-5 20 15,-11-7 29-15,-20-6 30 16,-14-3 10-16,-13-6-2 16,-16-1-7-16,-17 4-22 15,-17 5-14-15,-22 13-16 16,-20 18-20-16,-16 19-6 15,-14 20-15-15,-11 21-45 16,-2 29-88 0,0 25-119-16,10 25-216 15,7 2-412-15,23 44 0 16,22 6 0-16,32 4 0 16</inkml:trace>
  <inkml:trace contextRef="#ctx0" brushRef="#br0" timeOffset="-83665.82">22937 12579 3463 0,'-3'-4'29'0,"3"-2"55"15,-4 1 35-15,3-3 21 16,-1 3 33-16,0 2 32 15,1 2 33-15,1-3 12 16,0 3 87-16,0 1 45 16,-6-3 61-16,-9 10-55 15,-13 15-35 1,-13 3-20-16,-9 4-34 16,-1 10-31-16,8 1-34 15,16-16-12-15,14-2-87 16,20-6-39-16,34-16-96 15,46-22-139-15,35-5-126 16,33-13-116-16,24-11-254 16,1-8-719-16,-9-2 0 15,-20-5 0-15,-23 5 0 16</inkml:trace>
  <inkml:trace contextRef="#ctx0" brushRef="#br0" timeOffset="-83118.39">24047 12396 4070 0,'1'-7'60'0,"4"1"54"15,1 3 45-15,-3 9 43 16,-2 9 113-1,-8 13 81-15,-9 11-10 16,-12 10-23-16,-4 1 0 16,-10 1-42-16,6 0-186 15,6-6-123-15,8-5-134 16,11-6-159-16,9-11-312 16,13-23-587-16,9 7 0 15,5-9 0-15</inkml:trace>
  <inkml:trace contextRef="#ctx0" brushRef="#br0" timeOffset="-82888.78">24327 12441 3631 0,'-2'1'127'15,"-4"13"51"-15,-12 6 6 16,-3 15 22-16,-5 10 5 15,-6 12-2-15,4-4-38 16,4 3-97-16,2-3-141 16,14-6-275-16,-8-9-574 15,3 1 0-15,-3-13 0 16,-4-6 0-16</inkml:trace>
  <inkml:trace contextRef="#ctx0" brushRef="#br0" timeOffset="-82640.2">23589 13022 3744 0,'2'2'136'0,"-2"2"54"16,3 0 32-16,11 5 16 15,5-1 1-15,19 9 66 16,11 1 20-16,19 2-11 15,8-4 20-15,12 2-57 16,-1-6-126 0,7-7-122-16,-6-4-124 15,-2-2-182-15,4-13-299 16,-9-5-535-16,-13-6 0 16,-3-12 0-16,-8-12 0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5-03-22T00:33:39.554"/>
    </inkml:context>
    <inkml:brush xml:id="br0">
      <inkml:brushProperty name="width" value="0.05292" units="cm"/>
      <inkml:brushProperty name="height" value="0.05292" units="cm"/>
      <inkml:brushProperty name="color" value="#FF0000"/>
    </inkml:brush>
  </inkml:definitions>
  <inkml:trace contextRef="#ctx0" brushRef="#br0">9584 4935 2556 0,'-14'-5'34'15,"-3"-1"25"-15,-6 0 22 16,-4-1 18 0,4-3 20-16,-2 0 21 15,-2 4 8-15,-2-6 4 16,-3 4-3-16,-8 1-18 15,-10 3-19-15,-16 1-25 16,-14 1-27-16,-19 7-20 16,-14 2-16-16,-18 8-23 15,-6 8-6-15,-14 13-3 16,-5 8 7-16,-5 9 14 16,-3 14 15-16,3 5 10 15,15 6 10 1,15 6 2-16,27 2 6 15,37 3 21-15,33-2 19 16,34-3 12-16,41-3-1 16,46-10-4-16,41-11-16 15,38-9-5-15,43-17-12 16,34-12 3-16,21-10-8 16,20-12-8-16,25-9-23 15,12-6-14 1,14-5 3-16,9-5-11 15,-2-6-1-15,-10-3-13 16,-13-9-4-16,-27-5-14 16,-24-5-33-16,-37-6-20 15,-33-10-1-15,-34-6-4 16,-42-4-16-16,-41-14-17 16,-45-9-7-16,-39-7 14 15,-47-5 13-15,-51-2 13 16,-47 8 40-16,-57 10 30 15,-53 19 13-15,-44 18 14 16,-26 28 10-16,-27 21 19 16,-8 32 8-1,-15 26-22-15,14 29-60 16,6 29-80-16,40 27-188 16,46 7-516-16,71 19 0 15,68-1 0-15,78-14 0 16</inkml:trace>
  <inkml:trace contextRef="#ctx0" brushRef="#br0" timeOffset="19689.87">4827 16622 1908 0,'-3'0'57'16,"1"0"28"-16,0 0 12 16,1 0 17-16,-1 0 9 15,1 0 17 1,-1 0 13-16,1 0 19 16,-1 0 21-16,-2 0-3 15,1 2-9-15,-6 0 16 16,-5 3 2-16,1-1-1 15,7 1 25-15,-11 0-11 16,1 6-1-16,-3 1 21 16,6 9-8-16,-14 8-22 15,9 5-17-15,4 3-29 16,13 6-20 0,-7-2-40-16,13-3-42 0,7-3-17 15,3-5-35 1,-1-7-91-16,5-5-107 15,3-3-74-15,-3-8-112 16,0-5-126-16,2-9-398 16,-6-3 0-16,-1-4 0 15,-4-1 0-15</inkml:trace>
  <inkml:trace contextRef="#ctx0" brushRef="#br0" timeOffset="20043.25">4860 16903 2492 0,'0'0'127'0,"0"0"34"15,1-1 8-15,2 1 8 16,3-4 3-16,3-3 0 16,6-2 6-16,2-6 3 15,1-3 3-15,0 0-94 16,-3 0-31-16,-5 2-21 15,0 4-2-15,-9 3 14 16,2 4 10-16,-2 4 26 16,-1 2 42-16,0 6-3 15,2 11 8-15,-2 7 0 16,-3 7-2 0,-1 6-18-16,1-1-27 15,-4-5-75-15,4-1-111 16,0-11-178-16,5-7-223 15,-1-5-426-15,4-8 0 16,3-5 0-16,-1-5 0 16</inkml:trace>
  <inkml:trace contextRef="#ctx0" brushRef="#br0" timeOffset="20384.83">5073 16568 2382 0,'2'-4'64'0,"-1"0"40"15,7-2 27-15,4 4 24 16,6 2 9-16,3 11 28 15,5 5 22-15,-2 13 8 16,-2 10 17-16,-5 5-20 16,-5 4-28-1,-8 2-32-15,-1-6-27 16,-4-1-32-16,-4-6-54 16,-7-1-121-16,2-7-276 15,-11-6-506-15,-5-6 0 16,5-5 0-16,0-8 0 15</inkml:trace>
  <inkml:trace contextRef="#ctx0" brushRef="#br0" timeOffset="21626.11">5583 17459 1272 0,'0'0'24'15,"0"0"12"1,0-2 9-16,0 2 12 16,0 0 14-16,0 0 20 15,0 0 20-15,0 0 19 16,0 0 25-16,0 0 12 15,0 0 8-15,0 0 2 16,0 0 9-16,0 0 6 16,-4-3-4-16,1 3-7 15,-2 0-9-15,-5-2 2 16,-5 2 3 0,7 7-4-16,-11 5 33 15,1 9-10-15,4 12-14 16,5 13-6-16,-3 10-9 15,11-1-14-15,1 0-12 16,9-10-34-16,4-6-33 16,9-12-49-16,5-5-101 15,1-11-75-15,-1-7-71 16,2-4-124-16,-5-12-134 16,-9-9-341-1,-2 6 0-15,-5-3 0 16,-2 0 0-16</inkml:trace>
  <inkml:trace contextRef="#ctx0" brushRef="#br0" timeOffset="21984.84">5734 17557 2047 0,'6'-9'61'15,"7"0"28"-15,1-3 21 16,1 2 19-16,-1 7 25 16,-5 6 26-1,-3 6 24-15,-2 7 29 16,-11 6 30-16,-2 6-4 16,-2 3 10-16,-5 3-27 15,0 1 2-15,3-4-14 16,7-4-28-16,0-4-32 15,6-4-29-15,3-5-46 16,6-4-56-16,4-3-84 16,3-7-105-16,8 0-85 15,0-7-144 1,3-11-157-16,-7 5-267 0,-6-2 0 16,-1-5 0-1,-4 2 0-15</inkml:trace>
  <inkml:trace contextRef="#ctx0" brushRef="#br0" timeOffset="22293.45">5891 17376 2536 0,'0'-5'10'0,"6"-1"17"16,7 2 22-16,4 2 27 16,10 2 30-16,7 14 18 15,3 13 23-15,-4 8 36 16,-3 12 27-16,-11 13 28 16,-10 7 12-16,-7 1-6 15,-8-3-25-15,-11 2-53 16,-10-7-128-1,8-9-261-15,-13-5-657 0,2-10 0 16,12-11 0 0</inkml:trace>
  <inkml:trace contextRef="#ctx0" brushRef="#br0" timeOffset="23933.67">5561 16696 2338 0,'-3'0'66'0,"3"0"39"15,-6-1 29-15,3 2 21 16,3-1 13-16,0 0 9 16,0 0 8-16,0 0 9 15,0 0 26 1,0 0-23-16,3-3-31 0,6 1-29 15,7-6-25-15,7-1-18 16,8-4-10-16,12-1-11 16,5-1-8-1,5-2-11-15,10 1-22 16,6-4-6-16,2 2-13 16,-6 0-35-16,-5 2-40 15,-13 3-43-15,-7 5-63 16,-20 4-108-16,-7-3-104 15,-8 1-86-15,-8 0-197 16,-5 4 0-16,-2-2 0 16,-1 4 0-16</inkml:trace>
  <inkml:trace contextRef="#ctx0" brushRef="#br0" timeOffset="24252.34">5954 16438 3283 0,'0'-3'2'15,"3"-1"19"-15,6-1 7 16,9-1 2-16,12 3 0 16,9 1 4-16,11 2 4 15,-3 3 10-15,-1 3 15 16,-10 8 16-1,-4 4 19-15,-11 3 0 16,-9 1 9-16,-9 6 5 16,-6-1 0-16,-12 4-5 15,-12 1-30-15,0-4-61 16,-8 3-92-16,5-6-150 16,17-8-590-16,-1 0 0 15,6-6 0-15,10-8 0 16</inkml:trace>
  <inkml:trace contextRef="#ctx0" brushRef="#br0" timeOffset="24718.79">6791 16190 3001 0,'-16'-8'25'0,"-3"1"33"16,-6 0 48-16,-1 0 71 15,5 5 50-15,0 6 31 16,-2 8 48-16,2 13 34 16,3 8 40-1,3 10 16-15,1 11 2 16,11 1-91-16,3-5-53 15,8-3-141-15,7-7-118 16,15-15-102-16,6-8-166 16,12-16-164-16,4-12-174 15,2-19-371-15,-8 1 0 16,-8-6 0-16,-8-4 0 16</inkml:trace>
  <inkml:trace contextRef="#ctx0" brushRef="#br0" timeOffset="24971.02">6947 16280 3356 0,'-7'5'131'0,"-4"6"44"16,2 11 12-16,-3 4 4 15,12 1 5-15,2 4-6 16,12-7-8-16,2-8-8 16,14-9-8-16,4-7-78 15,0-10-47-15,-6-8-40 16,-8-7-9-16,-13 0-12 15,-13-6-25-15,-13 4-22 16,-11 3-25-16,-2 4-46 16,-4 5-88-1,9 4-194-15,4-14-392 16,11 21 0-16,9 1 0 16,6 3 0-16</inkml:trace>
  <inkml:trace contextRef="#ctx0" brushRef="#br0" timeOffset="25361.75">7110 16277 3401 0,'6'9'90'0,"0"5"13"15,0 7 6-15,3 7 10 16,-5 0 4-16,-4 3 8 16,2-4 2-16,-2-6 1 15,0-6 0 1,0-3-58-16,0-6-62 15,0-5-45-15,0-6-8 16,3-6-10-16,3-9-3 16,9-7-9-16,3-1-1 15,6-4 1-15,3 3 5 16,0 4 20-16,-3 5 52 16,-6 7 49-16,2 6 38 15,-11 7 36-15,0 4 22 16,0 9 11-1,-6 7 10-15,-3 9 2 16,1 3-1-16,-1 4-31 16,-1-5-66-16,4-1-94 15,3-9-142-15,-1-4-127 16,8-12-191-16,22-14-464 16,-20 0 0-16,0-13 0 15</inkml:trace>
  <inkml:trace contextRef="#ctx0" brushRef="#br0" timeOffset="25732.91">7587 16038 2407 0,'0'2'141'16,"0"6"40"-16,0 9 37 15,-3 4 9-15,3 8 6 16,0 10 2-16,-3 2-17 15,3-3-57-15,-3 2-63 16,0-8-186-16,-3-5-127 16,-3-10-87-16,-6-6-68 15,-5-10-24 1,-1-2 1-16,-5-3 33 16,4-1 77-16,4 0 156 15,6-3 140-15,7-5 137 16,5-1 118-16,8-1 70 15,7 1 50-15,8-3 22 16,2 4-11-16,5 0-62 16,5 3-120-16,0-1-196 15,2 0-247-15,-4-8-554 16,0 10 0 0,-3-1 0-16,-1 2 0 15</inkml:trace>
  <inkml:trace contextRef="#ctx0" brushRef="#br0" timeOffset="25930.69">7891 16205 2605 0,'0'10'143'15,"1"4"55"-15,-1 8 24 16,0 4 0-16,2 4 3 16,-7 2-5-16,4-3-43 15,-4-3-62-15,1-3-103 16,1-9-265-1,1-10-524-15,-1-1 0 16,-4-2 0-16,7-13 0 16</inkml:trace>
  <inkml:trace contextRef="#ctx0" brushRef="#br0" timeOffset="26091.86">7825 16040 3787 0,'6'-14'-11'0,"2"-4"-34"16,8-5-109-16,12-10-187 15,-4 9-306 1,2 5 0-16,-6 2 0 16,-4 7 0-16</inkml:trace>
  <inkml:trace contextRef="#ctx0" brushRef="#br0" timeOffset="26500.69">7984 16120 2421 0,'2'16'106'0,"-1"9"22"16,2 4 23-16,1 6 18 15,-2-5 20-15,-1 0 15 16,1-7 4-1,-2-2 7-15,0-7 7 16,0-5-68-16,0-5-42 16,0-8-38-16,0-2-36 15,2-10-33-15,7-6-29 16,7-6-21-16,4-6-3 16,9 2-9-16,-2 1 5 15,-2 6 12-15,-4 7 46 16,-6 7 62-16,-4 5 40 15,-5 6 35 1,-3 10 16-16,0 7 23 16,-3 4-6-16,0 4-1 15,3 4-52-15,-3-8-119 16,4 1-162-16,7-8-229 16,4-11-558-16,0 1 0 15,3-4 0-15,-6-4 0 16</inkml:trace>
  <inkml:trace contextRef="#ctx0" brushRef="#br0" timeOffset="26751.08">8323 16165 4048 0,'0'0'111'0,"0"4"31"16,0 6 24-16,0 1-1 15,0 1 1-15,0 7-2 16,5-1 5-16,3-7-4 15,3-2 10-15,4-4-47 16,0-8-55-16,3-7-29 16,-3-3-30-16,-2-4-12 15,-3-4-45-15,-6-3-81 16,-2 2-116 0,5-3-187-16,31-8-552 15,-28 16 0-15,6 1 0 16,3 1 0-16</inkml:trace>
  <inkml:trace contextRef="#ctx0" brushRef="#br0" timeOffset="27094.52">8586 16058 3378 0,'-6'5'168'16,"-9"6"34"-16,3 5 36 16,-4 7 16-16,3 0 1 15,6-1 0-15,5-1-5 16,-2-6-3-1,13-7-4-15,1-3-123 16,3-1-57-16,5-8-46 16,1-3-42-16,-4-5-18 15,2-3 3-15,-10 0 0 16,-2 1 5-16,-2 6 10 16,-2 1 19-16,1 4 8 15,-2 1 21-15,0 2 19 16,0 6 14-16,0 4 1 15,0 1-11-15,0 3-44 16,0 7-75 0,5-6-96-16,5-2-139 15,8-9-183-15,1-21-441 16,5 12 0-16,-1-1 0 16,-3-7 0-16</inkml:trace>
  <inkml:trace contextRef="#ctx0" brushRef="#br0" timeOffset="27375.7">8824 15870 3290 0,'-10'-5'73'0,"-3"3"23"16,3-2 19-16,1 4 21 15,7 6 30-15,2 14 20 16,7 5 22-16,3 7 25 15,-1 8 19-15,6 1-35 16,-3 1-13-16,-7-5-17 16,-2-1-18-16,-2-5-27 15,-7-7-29-15,0-6-60 16,-3-3-117 0,-6-3-214-16,-4-12-821 15,2 5 0-15,2-4 0 16,0-1 0-16</inkml:trace>
  <inkml:trace contextRef="#ctx0" brushRef="#br0" timeOffset="27910.04">6720 17016 3255 0,'-6'1'86'16,"3"0"66"-16,0 1 27 15,-3-1 19-15,21-2 4 16,12-5 18-16,17-1 5 16,28-8 16-16,29-9 25 15,22-8 15 1,27-5 54-16,28-5-28 16,19-7-76-16,14 2-135 15,6 0-66-15,3-2-114 16,-20 8-174-16,-18-11-934 15,-34 7 0-15,-34 3 0 16,-30 3 0-16</inkml:trace>
  <inkml:trace contextRef="#ctx0" brushRef="#br0" timeOffset="33283.71">6378 17698 2179 0,'-6'-3'83'16,"3"0"38"-16,-1 1 24 15,-2-4 15-15,4-1 14 16,2 3 36-16,-1 2 64 16,1-2 22-16,0 1 11 15,0 0-34-15,1-1-27 16,7-1-31-16,10 5-18 15,12-2-19-15,14 2-10 16,13 2-36 0,6-6-63-16,-1 2-27 15,-1-2-12-15,-3 4-21 16,-9-4-21-16,-11 1-36 16,-11 3-41-16,-9 0-57 15,-9 0-63-15,-6 0-80 16,0 0-120-16,3 0-452 15,-3 0 0-15,-3 0 0 16,0 0 0-16</inkml:trace>
  <inkml:trace contextRef="#ctx0" brushRef="#br0" timeOffset="33591.16">6872 17507 3023 0,'-3'-6'107'16,"0"1"22"-16,3 1 38 16,6-3 14-16,10 4 6 15,6 3 4-15,5 4 0 16,6 6 6-16,-3 4 3 16,-2 3-73-16,-5 4-33 15,-9 2-22-15,-6 2-34 16,-5 0-16-16,-10 0-6 15,-11 2-4 1,-5 2-26-16,-7 1-76 16,-4 3-98-16,13-6-225 15,-1 1-436-15,6-7 0 16,13-3 0-16,3-11 0 16</inkml:trace>
  <inkml:trace contextRef="#ctx0" brushRef="#br0" timeOffset="34857.37">7876 17384 976 0,'-9'0'2'0,"-6"-2"9"15,-6-1 22-15,-1 1 37 16,1 1 16-16,-1 1 0 15,0 0 6 1,0 0-1-16,0 0 1 16,4 0 1-16,4 0-1 15,3 0-8-15,3 0-24 16,5 0-33-16,0 0-14 16,3 0 12-16,0 0 17 15,0 0 14-15,0-1 14 16,0-3 28-16,0-1 19 15,0 0 19-15,3-2 23 16,0-3 15 0,0 0 16-16,2-3 12 0,0 5 4 15,-4 0 4 1,6 1-1-16,-4 3 3 16,0 1 26-16,3 0-12 15,-2 9 5-15,-1 4-3 16,2 13-12-16,-5 14-20 15,-2 10-25-15,4 7-21 16,-1 2-15-16,-2-6-60 16,1-4-112-16,0-7-131 15,0-9-159-15,3-10-202 16,-2-16-434 0,1 3 0-16,-1-7 0 15,-7-2 0-15</inkml:trace>
  <inkml:trace contextRef="#ctx0" brushRef="#br0" timeOffset="35093.51">7480 17659 3522 0,'6'-7'104'16,"8"1"62"-16,7-1 56 15,13-5 21-15,13 0 17 16,7 1-3-16,0-1-7 15,5 2-38 1,-10 1-84-16,-3 3-177 16,-7 3-317-16,-13-1-623 15,-2 4 0-15,-8 0 0 16,-5-3 0-16</inkml:trace>
  <inkml:trace contextRef="#ctx0" brushRef="#br0" timeOffset="35433.72">8064 17575 4871 0,'4'-2'29'16,"3"0"23"-16,6 2 15 16,7-7-1-16,8-1-15 15,5-6-32-15,8-3-46 16,-5-4-49-16,-4 2-16 15,-10-5-21-15,-13 3-8 16,-9 2-8-16,-9 0 13 16,-10 6 43-16,-8 8 58 15,-2 0 74-15,-4 12 82 16,1 11 81 0,4 7 39-16,7 11 3 15,8 9-34-15,7 2-37 16,8 0-81-16,9-5-167 15,10-7-175-15,16-14-258 16,8-10-532-16,5-14 0 16,4-12 0-16,-1-13 0 15</inkml:trace>
  <inkml:trace contextRef="#ctx0" brushRef="#br0" timeOffset="35591.66">8526 17439 3834 0,'-2'2'79'15,"-7"9"26"-15,-6 10 5 16,-7 8 1-16,1 8-8 16,-6 6-59-16,4 2-73 15,8-1-148-15,9-17-659 16,-6 4 0-16,3-12 0 16</inkml:trace>
  <inkml:trace contextRef="#ctx0" brushRef="#br0" timeOffset="35841.94">8305 17502 4232 0,'1'-2'87'0,"7"2"60"16,1 0 38-16,10 1 52 15,5 9 7-15,8 8-7 16,3 5-11-16,1 6-50 15,0 4-75-15,-1-5-157 16,-8 0-209-16,9-10-258 16,-9-8-482-16,-3-2 0 15,-2-16 0-15,-3-6 0 16</inkml:trace>
  <inkml:trace contextRef="#ctx0" brushRef="#br0" timeOffset="36047.89">8914 17266 3024 0,'-1'30'135'0,"1"18"6"16,-3 9 2-16,1 13-2 15,7 1-29-15,-5-6-48 16,0-5-109-1,0-10-169-15,-5-19-486 16,-2 0 0-16,-9-12 0 16,-4-13 0-16</inkml:trace>
  <inkml:trace contextRef="#ctx0" brushRef="#br0" timeOffset="36197.35">8729 17673 3183 0,'0'-13'178'0,"3"-5"26"16,5-1 13-1,4 0 2-15,9 3-8 0,9 7-59 16,6 1-104-16,10 4-190 16,3-17-712-1,2 15 0-15,-3-5 0 16</inkml:trace>
  <inkml:trace contextRef="#ctx0" brushRef="#br0" timeOffset="36482">9215 17416 4184 0,'-7'9'170'16,"-7"4"66"-16,1 9 40 15,1 4 8-15,8 5-15 16,8 3 12-16,11-3-17 16,4-3-64-1,11-7-27-15,10-13-140 16,4-11-71-16,-4-10-59 15,-4-10-49-15,-11-10-32 16,-15-7-12-16,-7-5-67 16,-16 1-39-16,-10 2 15 15,-9 5-16-15,-10 10-101 16,-17 4-440-16,3 23 0 16,4 10 0-16,5 12 0 15</inkml:trace>
  <inkml:trace contextRef="#ctx0" brushRef="#br0" timeOffset="37388.97">7671 17364 2427 0,'0'-1'91'0,"3"-1"29"16,-1 0 44-16,11 2 35 16,-5 0 56-16,4 5 53 15,-6 8 50-15,0 14 38 16,-6 13 58-16,-2 16-64 15,-8 8-14-15,2 3-39 16,-1 4-31 0,-4-7-40-16,2-4-63 15,8-9-133-15,0-8-127 16,3-10-158-16,1-10-191 16,10-9-225-16,-3-10-451 15,-4-4 0-15,2-9 0 16,-1 1 0-16</inkml:trace>
  <inkml:trace contextRef="#ctx0" brushRef="#br0" timeOffset="37732.29">7408 17779 3009 0,'0'-1'89'15,"0"0"47"-15,5-3 41 16,9-3 18-1,9-2 7-15,8 0 4 16,16-5 0-16,9-3 0 16,3 2-32-16,-2-2-148 15,-3 3-154-15,-1-3-270 16,-19 8-422-16,-8 2 0 16,-11 1 0-16</inkml:trace>
  <inkml:trace contextRef="#ctx0" brushRef="#br0" timeOffset="94248.96">15731 4791 2912 0,'-56'0'-17'0,"-22"0"32"16,-17 0 46 0,-25 4 39-16,11-1 32 15,-7 3 23-15,-5 8 19 16,-14 3 16-16,-10 4 20 16,-10 14 39-16,-10 11 19 15,-11 10-11-15,5 15-23 16,-1 18-4-16,11 13-24 15,15 18 1-15,21 10-6 16,28 5-17-16,36-1 4 16,42-9-30-16,38-8-5 15,59-13 21 1,44-6-18-16,46-11-26 16,45-18-4-16,36-17-42 15,25-18-21-15,24-18-40 16,6-14-92-16,-2-12-14 15,-3-10-73-15,-19-15-91 16,-14-11-52-16,-12-13-57 16,-27-13-9-16,-22-21 12 15,-26-9 8-15,-36-17 41 16,-38-14 66-16,-40-6 32 16,-40-6 44-1,-50-2 43-15,-58 4 46 16,-63 11 50-16,-67 15 22 15,-59 25 23-15,-53 30 16 16,-33 36 2-16,-24 31 1 16,-3 47-6-16,-5 34-43 15,25 38-113-15,44 22-226 16,51 26-357-16,70 0 0 16,86-11 0-16,74-24 0 15</inkml:trace>
  <inkml:trace contextRef="#ctx0" brushRef="#br0" timeOffset="95676.53">13855 6609 2946 0,'-45'0'14'15,"-16"4"20"-15,-25 17 33 16,-24 18 28-16,6 25 19 16,2 28 20-1,-5 27 33-15,9 18 20 0,17 11 11 16,17 8 5-16,18-2 11 15,29-10 1 1,22-12-26-16,26-15-20 16,33-25 2-16,31-22-6 15,26-22-19-15,31-26-19 16,24-22 4-16,19-25-18 16,11-21-14-16,0-21-8 15,-1-15 0-15,-12-15 7 16,-20-9-14-16,-21-8-65 15,-27-11-25-15,-28-14-21 16,-25-13-37 0,-31-13-23-16,-32-11-23 15,-31-3-32-15,-41 7-23 16,-43 16-22-16,-46 19-8 16,-42 31 50-16,-42 42 16 15,-17 41 12-15,-14 43 8 16,0 49-43-16,15 50-46 15,32 37-146-15,32 27-476 16,47 25 0 0,54-2 0-16,53-17 0 15</inkml:trace>
  <inkml:trace contextRef="#ctx0" brushRef="#br0" timeOffset="96404.77">15474 7281 2890 0,'-86'79'78'15,"-18"31"75"1,-19 39 62-16,-7 33 35 15,59-13 5-15,34-2 13 16,26-4 8-16,44-13 9 16,37-18 1-16,29-25-18 15,23-22-56-15,24-28-76 16,12-24-56-16,7-26-36 16,1-22-3-16,-1-22-11 15,-14-23-3-15,-19-18-2 16,-14-21 6-16,-22-19 7 15,-27-18-10 1,-19-17 1-16,-32-19-15 16,-30-9-18-16,-37-4-12 15,-38 6-22-15,-39 22-24 16,-39 33-27-16,-41 41-53 16,-19 47-80-16,-14 50-100 15,-2 40-208-15,11 22-376 16,31 59 0-16,30 27 0 15,41 12 0-15</inkml:trace>
  <inkml:trace contextRef="#ctx0" brushRef="#br0" timeOffset="96963.23">15296 9453 4575 0,'-47'-19'12'0,"-14"6"23"16,-24 6 15-16,-19 14 2 15,6 31 3-15,-7 32 0 16,6 32-1-16,-1 31 10 16,7 17 9-1,11 13 13-15,21 7-12 16,28-10-11-16,32-22 6 15,38-24 6-15,38-26-4 16,32-37-1-16,35-30 2 16,25-30-7-16,11-34-11 15,1-25-5-15,-9-26-3 16,-17-22-8-16,-22-20-17 16,-35-15-5-16,-32-14 2 15,-36-14-2-15,-43-4-11 16,-32 4-17-16,-34 21-9 15,-26 27-5 1,-23 33-14-16,-22 40-39 16,-14 40-86-16,0 35-125 15,2 30-180-15,20 28-496 16,16 35 0-16,36 21 0 16</inkml:trace>
  <inkml:trace contextRef="#ctx0" brushRef="#br0" timeOffset="97530.27">16295 10546 4372 0,'-61'30'6'0,"-23"20"30"16,-17 19 31-16,-17 22 30 15,26 20 20-15,11 8 10 16,18 12 11-16,18 3 6 16,19-1 12-16,23-11 7 15,26-13-12-15,26-18-32 16,23-13-30-16,20-20-34 15,15-19-21 1,11-16-11-16,5-19-6 16,4-20-8-16,2-15-9 15,0-19 2-15,1-17-2 16,-11-21 5-16,-14-23 0 16,-15-19 1-16,-18-18-1 15,-25-13 4-15,-23-8-9 16,-24 3-6-16,-31 9-16 15,-37 18-17-15,-37 29-26 16,-43 32-34 0,-33 37-15-16,-23 38 5 0,-13 38 20 15,3 49 18 1,19 45 18-16,25 34 9 16,31 36-7-16,40 16-21 15,42-1-50-15,35-19-148 16,28-34-675-16,31-15 0 15,21-30 0-15,19-27 0 16</inkml:trace>
  <inkml:trace contextRef="#ctx0" brushRef="#br0" timeOffset="103235.4">25694 6916 2361 0,'-73'0'15'0,"-28"5"23"16,-36 11 20-16,-33 12 15 16,3 20 33-16,-6 20 43 15,-6 20 45-15,9 21 47 16,10 20 38-16,14 28 36 15,21 20 1-15,23 26-2 16,31 16-5-16,32 11 1 16,42-5 3-1,36-2-14-15,38-21-62 16,22-25-25-16,20-22-13 16,24-24-20-16,18-27-31 15,15-27-42-15,20-25-63 16,13-27-53-16,14-19-59 15,1-24-56-15,2-21-6 16,3-18-33-16,-13-24-27 16,-11-29-10-16,-8-22 12 15,-18-21 21-15,-27-22 60 16,-16-16 36-16,-25-9 10 16,-31-16-10-16,-29-10-37 15,-31-2-22-15,-47 0-33 16,-58 5-24-1,-56 21-8-15,-59 24 1 16,-62 31 10-16,-39 41 18 16,-33 42 22-16,-20 47 41 15,-12 52 58-15,4 64 30 16,15 54-40-16,54 53-259 16,37 51-332-16,66 34 0 15,72 4 0-15</inkml:trace>
  <inkml:trace contextRef="#ctx0" brushRef="#br0" timeOffset="106936.85">27171 7514 1729 0,'-3'4'9'16,"-1"-4"18"-16,1 2 3 15,0 2-1-15,3-2 1 16,0 0 4-16,0-1 8 16,0 1 15-16,0 1 20 15,-3-2 35-15,1 1 6 16,1 0 6-1,-1-2 18-15,2 2 24 16,0-2 11-16,0 0 0 16,0 0-7-16,0-2-14 15,3-5-18-15,6-5-25 16,8-5-23-16,8-7-19 16,8-4-13-16,11-3-9 15,7 0 13-15,9-1 28 16,8-5 29-16,15-5 34 15,13 1 15-15,8-1 19 16,4-2 7-16,1 5 7 16,1 8-7-1,-14 0-17-15,-1 6-28 16,-11 8-33-16,-11 1-37 16,-9 6-47-16,-16 4-41 15,-8 1-48-15,-15 4-49 16,-10 0-56-16,-11 1-52 15,0 0-64-15,-8 0-110 16,-2-3-129-16,-10-1-306 16,-8 2 0-16,-8 2 0 15</inkml:trace>
  <inkml:trace contextRef="#ctx0" brushRef="#br0" timeOffset="107355.09">28118 6935 1826 0,'-3'0'77'0,"2"0"51"16,-1 0 40-16,1-3 11 15,1 3 19-15,4 0 25 16,6 0 27-16,10 0 24 15,12 0 18-15,13 0-39 16,13 0-9-16,10-1-22 16,10-1-26-16,10-3 4 15,8 1-8 1,-3-3-21-16,-4-2-30 16,-9 1-19-16,-14 1-18 15,-13 3-21-15,-15 1-28 16,-16 2-40-16,-13 2-26 15,-15 2-6-15,-13 6-2 16,-17 9-6-16,-13 8-3 16,-14 9-23-16,-8 7-53 15,8 1-94-15,10-3-140 16,21-9-626-16,0 5 0 16,15-11 0-1,14-5 0-15</inkml:trace>
  <inkml:trace contextRef="#ctx0" brushRef="#br0" timeOffset="108185.4">26932 9220 3206 0,'-3'0'50'16,"1"0"43"-16,-1 0 54 15,3 2 21-15,8 9 32 16,10 12 24-16,21 10 20 15,9 16 24-15,20 9 12 16,20 5 14-16,15 7-4 16,17-3-21-16,16-1-53 15,13-3-19-15,6-5-47 16,-1-10-73 0,-10-9-54-16,-10-6-68 15,-15-12-60-15,-21-6-87 16,-17-6-89-16,-21-5-84 15,-16-3-120-15,-17-8-152 16,-16-14-220-16,-11 10 0 16,-16-1 0-16,-9-7 0 15</inkml:trace>
  <inkml:trace contextRef="#ctx0" brushRef="#br0" timeOffset="108532.64">28258 9615 4308 0,'-5'0'57'16,"4"5"27"-16,2 8 56 15,7 3 24-15,16 13 9 16,9 8 0-16,17 4-18 15,11 2-31-15,15 4-54 16,2-4-132-16,-3 2-60 16,-5-2-70-16,-15-5-96 15,-14-4-60-15,-20-5-19 16,-9-1 37-16,-19-3 67 16,-15-1 68-1,-12-1 74-15,-11 1 79 16,-8-4 25-16,5-1-84 15,40-8-499-15,-28 5 0 16,13-8 0-16</inkml:trace>
  <inkml:trace contextRef="#ctx0" brushRef="#br0" timeOffset="121231.9">19942 14166 3055 0,'-25'-4'3'0,"-5"0"0"15,-8-2 0-15,-6 3-3 16,2 1 4-16,1 4 3 15,-10 2 9-15,-7 5 11 16,-12 5 18-16,-12 9 16 16,-16 11 23-16,-16 7 21 15,-21 15 56-15,-6 22 43 16,-8 19 22-16,4 17 4 16,9 30 2-16,19 14-6 15,24 14-3 1,34 17-1-16,34 1-34 15,50 2-19-15,46-5-57 16,50-12-38-16,52-18-22 16,43-19-23-16,33-24-44 15,29-25-33-15,22-24-30 16,7-21-14-16,-3-21 7 16,-1-15 0-16,-21-15 3 15,-14-17 0-15,-25-19 0 16,-27-20 17-16,-19-18 35 15,-22-14 30 1,-20-16 12-16,-15-8-7 16,-18-10-8-16,-19-11-27 15,-24-5-22-15,-23-10-17 16,-35-1-11-16,-25-6 1 16,-43 3 2-16,-47-4 4 15,-53 0 2-15,-46 10 10 16,-62 10 37-16,-44 22 43 15,-50 22 29-15,-27 35 13 16,-34 36 4-16,-6 53-31 16,-9 49-70-1,36 54-154-15,35 35-693 16,66 49 0-16,72 14 0 16,89 6 0-16</inkml:trace>
  <inkml:trace contextRef="#ctx0" brushRef="#br0" timeOffset="126154.56">24424 14333 3024 0,'-72'74'41'16,"-20"29"33"-16,-20 34 34 15,-15 29 37-15,38-2 39 16,28-1 27 0,21 4 26-16,27-3 18 15,29 7 22-15,40-2 11 16,26-4-17-16,41-3 10 16,36-7 12-16,26-10 37 15,17-15-10-15,18-12-24 16,12-28-59-16,5-17-67 15,4-30-67-15,0-24-79 16,-3-27-48-16,-17-24-85 16,-15-26-87-1,-13-24-110-15,-17-22-79 16,-19-28-34-16,-19-21 12 16,-25-24 49-16,-27-15 48 15,-31-14 57-15,-29-10 38 16,-24-9 44-16,-28 4 34 15,-30 8 38-15,-34 2 48 16,-32 10 35-16,-37 20 22 16,-33 22 3-16,-42 25-2 15,-24 44-1-15,-31 43 0 16,-21 46-2-16,-14 49 2 16,-5 55-10-16,4 47-31 15,28 42-46 1,29 39-114-16,86 19-493 15,35 22 0-15,62-7 0 16,57-14 0-16</inkml:trace>
  <inkml:trace contextRef="#ctx0" brushRef="#br0" timeOffset="128619.58">29040 15312 2190 0,'5'0'16'0,"4"2"23"16,3 0 15-16,9 3 11 16,5-2 9-16,1-1 4 15,1 1 2 1,6 0 2-16,0-2 1 15,2-1 8-15,6 1-13 16,5-1-14-16,4 0 2 16,6 0 4-16,7 0 10 15,3 0 6-15,3 0 11 16,6 0 5-16,1-1 4 16,6-2 5-16,6 0-3 15,6 0-7-15,1-3-12 16,3 2-13-16,-4-2-19 15,0 3-7-15,-2-1-13 16,3-1-5 0,-4 3-6-16,8-1-4 15,-1 2-7-15,2 0-2 16,1 1-3-16,-1 0-2 16,-3 0-2-16,-2 0-1 15,-4 0 1-15,0 0-3 16,-2 0-1-16,1 0-5 15,-6 0-2-15,2 0-2 16,-5 0 2-16,2 0-1 16,-4 0 0-1,0 0-1-15,1 0 0 0,-6-2 3 16,2 1 2 0,-6-2 1-16,-5 0 3 15,-4-2 1-15,-8-1-1 16,-3-4 0-16,-3 0 0 15,0-5 1-15,-1 0-1 16,-2-3-3-16,-6-3-1 16,-1 0-5-16,-11-4-14 15,-1-2-11-15,-11-3-12 16,-9-1-9-16,-11-4-9 16,-13-5-3-16,-15 0-15 15,-11-5-14-15,-16-3-23 16,-20 2-3-16,-10-4 15 15,-17-4 4 1,-7 4 12-16,-7-5 10 16,-5 5 11-16,-4-1 12 15,0 1 27-15,0 0 33 16,1 2 35-16,2 2 14 16,1 5 8-16,4 0 13 15,3 7 7-15,0-1-1 16,-3 3-4-16,3 7-7 15,-1 3-14-15,1 5-24 16,1 7-10-16,-2 6-6 16,-5 4-5-16,-7 7-8 15,-1 8-5 1,-8 10 5-16,-4 14 1 16,-5 20-3-16,-4 4 1 15,5 13 8-15,5 3 2 16,13 0 0-16,18-1-1 15,18-1-1-15,17-3-6 16,19-5-6-16,22 0-5 16,22-7-3-1,24-4-22-15,33-5-28 16,27-10-94-16,27-9-148 0,22-20-350 16,11 9 0-1,2-3 0-15,-10-8 0 16</inkml:trace>
  <inkml:trace contextRef="#ctx0" brushRef="#br0" timeOffset="130027.19">31280 15490 2141 0,'-84'-13'49'16,"-26"2"25"-16,-35-3 30 16,-37 2 25-16,19 5 22 15,-5 7 19-15,-3 3 4 16,5 8 0-16,5 3-4 15,3 8-23 1,7 9-25-16,2 7-24 0,5 11-29 16,10 3-19-1,6 8-20-15,17 5-14 16,7 2-2-16,21 5 0 16,8 1 2-16,19 6-4 15,20 2 4-15,21 1-1 16,18-1 6-16,27-1 11 15,24-5 20-15,23-5 13 16,27-9 1-16,25-9 5 16,23-14 11-16,27-7 7 15,23-15 4-15,30-10 3 16,18-5-6 0,12-6-18-16,9-9-43 15,4 0-58-15,-10-8-45 16,-6-12-36-16,-9-2-36 15,-17-10-20-15,-16-8-25 16,-11-7-28-16,-18-4-11 16,-24-4 8-16,-21 0 36 15,-24 3 77-15,-32 4 76 16,-28 1 46-16,-26 4 32 16,-21 1 20-16,-18 3 19 15,-24-1 23 1,-20-5 17-16,-27 1 1 15,-29-3-10-15,-27 1-37 16,-23-1-28-16,-25 1-12 16,-22 0 16-16,-18 8 27 15,-22 5 22-15,-26 14 10 16,-17 21-12-16,-15 21-25 16,-3 26-60-16,4 26-48 15,19 29-103-15,31 22-190 16,37 12-473-16,42 9 0 15,46-1 0-15,52-11 0 16</inkml:trace>
  <inkml:trace contextRef="#ctx0" brushRef="#br0" timeOffset="134719.09">28753 12558 1038 0,'0'-1'57'16,"2"0"35"-16,-2 1 28 15,0-2 23-15,1 1 31 16,1-1 35 0,2 1 35-16,-4-1 25 15,3 2 19-15,-6 0-7 16,-1 0-42-16,-10-1-25 15,-8 1-17-15,-18 0-6 16,-8 7-25-16,-15 6-31 16,-5 6-33-16,-4 5-25 15,4 5-18-15,1-1-2 16,11-3-5-16,9-3-7 16,17-4-25-16,11-5-32 15,13-4 1-15,19 0 7 16,15-6 7-16,15-1-2 15,12 2 2 1,16-4 2-16,0 3 7 16,1 5 19-16,-6 6 22 15,-9 5 21-15,-11 7-10 16,-16 6 6-16,-5 1 7 16,-17 1 16-16,-16-1 12 15,-11-2 6-15,-17-4 13 16,-8-2-18-16,-15-2-14 15,-5-4-1-15,2-7-15 16,6-4-53-16,5-3-105 16,20-3-135-1,18-6-197-15,13-15-574 16,19 2 0-16,15-3 0 16,8-6 0-16</inkml:trace>
  <inkml:trace contextRef="#ctx0" brushRef="#br0" timeOffset="134904.26">28816 12917 4716 0,'-1'17'-7'0,"-4"5"-18"16,-4 6-41-16,-3 5-39 15,6-5-64 1,-1-4-151-16,2-13-484 15,5 3 0-15,0-5 0 16,2-9 0-16</inkml:trace>
  <inkml:trace contextRef="#ctx0" brushRef="#br0" timeOffset="135076.39">28771 12783 4300 0,'-6'-17'-48'0,"0"-4"-24"15,-1-5-62-15,1-1-109 16,4 3-174-16,1 13-260 16,2 5 0-1,5 2 0-15,2 4 0 16</inkml:trace>
  <inkml:trace contextRef="#ctx0" brushRef="#br0" timeOffset="135668.88">28967 12786 2839 0,'0'18'100'16,"0"2"42"-16,0 9 41 15,0 7 37-15,-2 3 24 16,-2-7 19-16,-1 3 6 16,-1-2 3-16,-4-5 1 15,4-3-62-15,0-3-43 16,3-12-52-16,1 1-81 15,2-9-84 1,0-4-55-16,5-11-27 16,5-6-20-16,7-10-8 15,5-3 2-15,8-5 0 16,-2 3 6-16,-3 5 17 16,-1 8 49-16,-3 10 70 15,-4 5 45-15,-5 8 18 16,-2 8 22-16,-5 5 8 15,-3 4 3-15,-1 3 1 16,-1 1 0-16,-1-1-5 16,2-4-11-16,-1-7-20 15,0-4-28 1,0-2-35-16,0-5-37 16,3-7-4-16,7-5-6 15,7-11-4-15,6-6 1 16,8-6 0-16,4-1 5 15,1 3 9-15,-6 4 35 16,0 10 54-16,-7 9 64 16,-7 5 18-16,-7 7 23 15,-1 7 10-15,-7 9 3 16,-1 7 0 0,-6 5-3-16,3 2-14 0,-10 3-77 15,7-6-130 1,-2-5-170-16,8-6-257 15,2-8-420-15,4-6 0 16,4-7 0-16,2-4 0 16</inkml:trace>
  <inkml:trace contextRef="#ctx0" brushRef="#br0" timeOffset="135846.12">29557 12938 4122 0,'-5'11'33'0,"-1"1"10"15,-4 11 7-15,-4 3-1 16,2 4-22-16,1-7-66 16,4 2-131-1,4-9-198-15,2-1-381 16,2-5 0-16,1-8 0 16,-2-4 0-16</inkml:trace>
  <inkml:trace contextRef="#ctx0" brushRef="#br0" timeOffset="136013.54">29578 12706 4401 0,'-5'-15'-9'16,"-4"-2"-10"0,-1-1-46-16,2 0-80 15,10 3-154-15,19 5-473 16,-15 7 0-16,3-1 0 15,6 1 0-15</inkml:trace>
  <inkml:trace contextRef="#ctx0" brushRef="#br0" timeOffset="136276.04">29900 12342 3456 0,'0'-1'32'15,"-3"6"45"-15,-4 10 43 16,-6 16 43-16,-4 15 36 16,-8 24 30-1,-5 14 9-15,-3 5 5 16,-1 4 0-16,2-3-11 16,3-5-71-16,8-10-114 15,5-9-164-15,11-14-222 16,29-19-657-16,-19-9 0 15,4-16 0-15,7-8 0 16</inkml:trace>
  <inkml:trace contextRef="#ctx0" brushRef="#br0" timeOffset="136502.76">29930 12934 3984 0,'-6'19'60'0,"-3"8"40"16,-3 3 18-16,-1 7 0 15,2-10-20-15,3-2-103 16,8-2-156-16,6-11-223 16,-4-1-401-16,4-6 0 15,6-10 0-15,-2-6 0 16</inkml:trace>
  <inkml:trace contextRef="#ctx0" brushRef="#br0" timeOffset="136717.7">30228 12523 4059 0,'0'5'64'16,"-9"9"36"-16,-2 12 21 15,-5 19 1-15,-1 10 0 16,-4 15-17-16,7 2-48 16,7-2-80-16,1-9-110 15,6-11-161-15,0-17-566 16,-6 0 0-16,-10-11 0 16</inkml:trace>
  <inkml:trace contextRef="#ctx0" brushRef="#br0" timeOffset="137011.89">30002 13016 4085 0,'18'-11'-6'0,"5"-2"-13"15,13-3-20-15,12-3-35 16,2 4-35-16,-8 1-17 16,2 0-4-16,-10 5 31 15,-12 3 52-15,-11 6 42 16,-5 6 54-16,-4 7 49 15,-2 8 40-15,0 1 52 16,0 2 45-16,3-3 20 16,3-7 12-1,6-10-21-15,5 0-62 16,5-8-63-16,2-10-131 16,-2-4-139-16,3-2-185 15,20-18-610-15,-25 7 0 16,-1 2 0-16,5 0 0 15</inkml:trace>
  <inkml:trace contextRef="#ctx0" brushRef="#br0" timeOffset="137311.65">30726 12736 4902 0,'-22'11'91'0,"-10"9"38"16,-6 10 103-16,-5 4 55 15,13 9 32-15,10-1-14 16,13-2-18-16,10-7 20 16,10-2-35-16,14-11-66 15,6-15-99-15,5-8-67 16,1-11-116-16,-4-15-82 16,-9-13-48-16,-9-8-12 15,-9-12-21-15,-2-9-54 16,-3-6-12-16,-1-3-28 15,0 6-31-15,-2 12-135 16,-8 4-459 0,-5 27 0-16,-6 17 0 15,-8 5 0-15</inkml:trace>
  <inkml:trace contextRef="#ctx0" brushRef="#br0" timeOffset="137717.71">29757 12970 5261 0,'0'-6'19'15,"3"3"4"-15,-3-2-5 16,3 2-5-16,3 0-79 16,4 3-171-16,10-3-278 15,-6 3-388-15,-1-2 0 16,2 1 0-16,-3-1 0 16</inkml:trace>
  <inkml:trace contextRef="#ctx0" brushRef="#br0" timeOffset="144674.1">29948 12756 2022 0,'0'0'94'0,"0"0"24"16,0 0 15-16,0 0 22 15,0 0 27 1,0-2 21-16,0 2 28 16,0 0 11-16,0-3 9 15,0 3-50-15,0 0-62 16,0 0-93-16,0-2-201 15,0-29-617-15,0 24 0 16,0 0 0-16,3-3 0 16</inkml:trace>
  <inkml:trace contextRef="#ctx0" brushRef="#br0" timeOffset="147373.12">29564 4668 1954 0,'0'0'-7'15,"2"0"13"-15,-2-2 18 16,3 2 23-16,1 0 28 15,4 0 19-15,5-2 11 16,-4-2 11-16,4 0 15 16,-5-1 14-16,-5-3 16 15,-1 0 6-15,-2 0-6 16,-8-3-20-16,-8 0-29 16,-11 1-14-1,-12 4-1-15,-17 4 22 16,-7 14 15-16,-5 16 6 15,0 13 9-15,4 17-5 16,17 11-11-16,17 4-2 16,18-2-3-16,16-5-19 15,23-6-65-15,17-8-79 16,16-12-103-16,14-12-167 16,18-17-571-16,-14-10 0 15,-7-9 0-15</inkml:trace>
  <inkml:trace contextRef="#ctx0" brushRef="#br0" timeOffset="147702.67">29802 4882 3844 0,'-7'1'18'16,"-7"9"18"-16,-4 8 23 15,3 7 8-15,2 5-3 16,8 2-4-16,5-2-37 15,9-7-4-15,9-6-5 16,3-9-10-16,3-5-27 16,5-11-19-16,-5-8-20 15,-5-4 6-15,-8-4 25 16,-5-1 45-16,-3 7 61 16,0 4 6-16,-3 7 0 15,0 3 17 1,3 8 23-16,3 3 1 15,3 7-32-15,6 4-83 16,3 3-94-16,6 0-134 16,0-7-171-16,30-13-404 15,-34 2 0-15,-5-6 0 16,-1-8 0-16</inkml:trace>
  <inkml:trace contextRef="#ctx0" brushRef="#br0" timeOffset="147993.07">30073 4908 3287 0,'2'-4'38'0,"5"4"40"16,-1 4 26-16,8 9 11 16,2 9 8-1,-1 7 7-15,-1 7-2 16,-7-1-2-16,-4-7 4 16,-3-6 5-16,0-5-20 15,0-10-53-15,-3-7-35 16,-3-7-7-16,-2-7-4 15,-2-10-1-15,4-5 4 16,3-10 0-16,6 0-15 16,5-2-77-16,10 4-84 15,6-1-129-15,10 5-129 16,3-9-337-16,-3 26 0 16,-4 5 0-1</inkml:trace>
  <inkml:trace contextRef="#ctx0" brushRef="#br0" timeOffset="148439.75">30371 4795 2318 0,'-6'17'163'0,"0"4"31"16,-6 8 28-16,0 4 11 15,7-5-4-15,4-3-11 16,-2-5-36-16,7-8-8 16,7-2-11-16,5-7-144 15,4-3-41-15,7-11-27 16,-1 0-1-16,-5-6 27 15,-8 0 38-15,-8 3 34 16,-2 5 44-16,-3 5 18 16,0 2 31-1,0 4 28-15,0 3 5 16,0 9-12-16,3 3-84 16,7 2-139-16,4 1-95 15,10-6-153-15,17-8-171 16,2-8-314-16,1-5 0 15,-3-9 0-15,-11-3 2727 16,-12-3-2256-16,-6-2 81 16,-8-1 83-16,-11 3 75 15,-1 3 97-15,-11 7 137 16,-7 4 91-16,-3 8 144 16,2 6 166-16,5 6-45 15,11 7-145 1,7 6-101-16,8 6-137 15,13 2-146-15,13-1-107 16,10-5-178-16,17-15-228 16,-2-6-258-16,2-6 0 15</inkml:trace>
  <inkml:trace contextRef="#ctx0" brushRef="#br0" timeOffset="148657.54">31047 4631 3729 0,'1'-10'24'0,"-1"5"38"16,0 5 45 0,2 11 22-16,1 13 12 15,-1 20 2-15,1 12-1 16,5 8-4-16,-3 0-34 16,4-2-99-16,2-7-71 15,2-8-202-15,-4-19-200 16,-6-26-316-16,-6 5 0 15,-12-8 0-15,-9-10 0 16</inkml:trace>
  <inkml:trace contextRef="#ctx0" brushRef="#br0" timeOffset="149171.75">30963 4996 3779 0,'0'-6'27'16,"4"2"23"-16,10 1 32 16,14-1 10-16,11 4 6 15,17 0-12 1,7-3-32-16,-3-1-29 15,-4-6-16-15,-15-1-69 16,-14-4 35-16,-18 0-9 16,-6 2-18-16,-9 2 1 15,-8 1 21-15,-7 8 31 16,-1 2 40-16,-1 6 24 16,2 7 8-16,9 5-44 15,8 3-69-15,7 1-84 16,10-5-69-16,5-6-42 15,3-5-35-15,8-4 2 16,-2-5 42-16,-3 1 68 16,-3-1 46-1,-6 1 85-15,-1 0 120 16,-4 2 117-16,-1 1 83 16,-4 7 36-16,1 4 14 15,0 1-20-15,-5 3-48 16,2-4-71-16,-3-2-41 15,0-3-31-15,3-4-61 16,0-3-57-16,0-4-33 16,6-8-6-16,5-4-3 15,3-5 1-15,8 0-1 16,4-2-5-16,1 6-9 16,1 8-18-16,-5 2-20 15,-2 5-34 1,-9 3-72-16,0 2-145 15,21-3-485-15,-37 8 0 16,-10 1 0-16,-4-4 0 16</inkml:trace>
  <inkml:trace contextRef="#ctx0" brushRef="#br0" timeOffset="149333.47">31563 4806 4405 0,'8'-25'-7'15,"1"-5"-25"1,4-5-43-16,4-1-115 16,5 8-151-16,2 3-411 15,5 18 0-15,4-1 0 16</inkml:trace>
  <inkml:trace contextRef="#ctx0" brushRef="#br0" timeOffset="149580.76">31838 4687 3137 0,'-10'9'129'0,"-3"3"29"16,-1 1 23-16,2 6 11 16,9 3 4-16,6 0 9 15,10 10 4-15,6 7-1 16,-2 3 2-16,2 2-84 16,-9-6-47-16,-4-5-33 15,-9-6-23 1,-12-9-21-16,-5-7-30 15,-5-3-55-15,-2-4-67 16,1-8-113-16,17-14-192 16,3-8-369-16,11-7 0 15,10-9 0-15,12-4 0 16</inkml:trace>
  <inkml:trace contextRef="#ctx0" brushRef="#br0" timeOffset="150013.29">32138 4655 2576 0,'0'9'111'0,"3"10"20"0,-3 8 14 16,-3 12 12-16,-4 3-1 15,-2 7-15-15,-2 2-52 16,-2-7-103 0,-3-7-131-16,0-16-524 15,-4-7 0-15,-2-4 0 16,-5 1 2377-16,4-15-1920 15,8 2 68-15,9-2 43 16,2-10-1-16,17-11 5 16,2 7 18-16,9 0 55 15,8-1 103-15,4 5 133 16,4 1 71-16,-8 6-120 16,-2 4-91-16,-7 2-66 15,-5 4-1-15,-6 1 5 16,-3 7-2-1,-6-1-1-15,-3 3 1 16,0-3 5-16,0-4 26 16,0-1 9-16,0-5-3 15,0-5 12-15,1-6-1 16,1-5-4-16,-1-7 2 16,2-5-8-16,2-2-21 15,4 1-72-15,6 0-160 16,39 0-462-16,-31 8 0 15</inkml:trace>
  <inkml:trace contextRef="#ctx0" brushRef="#br0" timeOffset="150421.87">32535 4787 4520 0,'-30'21'93'16,"-10"8"25"-16,-1 6 7 15,0 3-5-15,20-5-8 16,14-2-55-16,5-6-97 16,11-3-50-16,11-4-61 15,4-10-139-15,8-6-43 16,2-8-21-16,-5-5 36 16,-2-3 87-16,-14 1 87 15,-7-2 139 1,-2 4 144-16,-4 3 75 15,-2 2 89-15,0 3 100 16,1 5 32-16,-4 2 15 16,4 7-52-16,-1-3-93 15,2 4-106-15,0-3-98 16,5-5-50-16,1-1-32 16,5-1-45-16,2-4-64 15,2 1-56-15,3-1-104 16,-3-2-91-16,8-5-175 15,1-14-451-15,7 8 0 16,6-6 0-16,3-4 0 16</inkml:trace>
  <inkml:trace contextRef="#ctx0" brushRef="#br0" timeOffset="150675.6">32892 4658 4981 0,'-22'0'15'15,"-1"4"24"-15,0 4 34 16,1 6 12-16,16 8 2 16,12 13-1-16,9 5 2 15,5 12 1-15,2 0 0 16,1 0 4-16,-8-3-11 16,-8-7-24-16,-4-10-41 15,-9-5-41 1,-3-7-87-16,-5-6-155 15,10-11-317-15,-20 2-396 16,0-8 0-16,6-2 0 16,6-9 0-16</inkml:trace>
  <inkml:trace contextRef="#ctx0" brushRef="#br0" timeOffset="151206.85">29817 5551 3047 0,'-11'3'103'16,"1"-3"91"-16,1 0 27 15,1 0-20-15,15 0 26 16,13 0 38 0,21-3 23-16,27-2 19 15,40-5 50-15,43-3 57 16,40-10 1-16,35-1-91 15,32 3-26-15,18-2 19 16,13 5-97-16,-1 6-210 16,-16 3-226-16,8-4-1182 15,-65 7 0-15,-48-1 0 16,-48-7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85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98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610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284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36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740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243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76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9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32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847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762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70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726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798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626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698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244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2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41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568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59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68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968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75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7563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90606287-B531-BC42-D569-84D7E5A901A1}"/>
            </a:ext>
          </a:extLst>
        </p:cNvPr>
        <p:cNvGrpSpPr/>
        <p:nvPr/>
      </p:nvGrpSpPr>
      <p:grpSpPr>
        <a:xfrm>
          <a:off x="0" y="0"/>
          <a:ext cx="0" cy="0"/>
          <a:chOff x="0" y="0"/>
          <a:chExt cx="0" cy="0"/>
        </a:xfrm>
      </p:grpSpPr>
      <p:sp>
        <p:nvSpPr>
          <p:cNvPr id="81" name="Google Shape;81;p3:notes">
            <a:extLst>
              <a:ext uri="{FF2B5EF4-FFF2-40B4-BE49-F238E27FC236}">
                <a16:creationId xmlns:a16="http://schemas.microsoft.com/office/drawing/2014/main" id="{BA661A24-2652-2C4B-9F69-DBCAE8C77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a:extLst>
              <a:ext uri="{FF2B5EF4-FFF2-40B4-BE49-F238E27FC236}">
                <a16:creationId xmlns:a16="http://schemas.microsoft.com/office/drawing/2014/main" id="{AFD4DEF8-6929-9308-04D6-E6E13554FC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913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802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89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608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59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29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648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9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729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8"/>
        <p:cNvGrpSpPr/>
        <p:nvPr/>
      </p:nvGrpSpPr>
      <p:grpSpPr>
        <a:xfrm>
          <a:off x="0" y="0"/>
          <a:ext cx="0" cy="0"/>
          <a:chOff x="0" y="0"/>
          <a:chExt cx="0" cy="0"/>
        </a:xfrm>
      </p:grpSpPr>
      <p:pic>
        <p:nvPicPr>
          <p:cNvPr id="9" name="Google Shape;9;p5"/>
          <p:cNvPicPr preferRelativeResize="0"/>
          <p:nvPr/>
        </p:nvPicPr>
        <p:blipFill rotWithShape="1">
          <a:blip r:embed="rId2">
            <a:alphaModFix/>
          </a:blip>
          <a:srcRect/>
          <a:stretch/>
        </p:blipFill>
        <p:spPr>
          <a:xfrm>
            <a:off x="794"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09681" y="274638"/>
            <a:ext cx="1097423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5340"/>
              <a:buFont typeface="Calibri"/>
              <a:buNone/>
              <a:defRPr sz="534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14"/>
          <p:cNvSpPr txBox="1">
            <a:spLocks noGrp="1"/>
          </p:cNvSpPr>
          <p:nvPr>
            <p:ph type="body" idx="1"/>
          </p:nvPr>
        </p:nvSpPr>
        <p:spPr>
          <a:xfrm rot="5400000">
            <a:off x="3833815" y="-1623933"/>
            <a:ext cx="4525963" cy="10974230"/>
          </a:xfrm>
          <a:prstGeom prst="rect">
            <a:avLst/>
          </a:prstGeom>
          <a:noFill/>
          <a:ln>
            <a:noFill/>
          </a:ln>
        </p:spPr>
        <p:txBody>
          <a:bodyPr spcFirstLastPara="1" wrap="square" lIns="91425" tIns="45700" rIns="91425" bIns="45700" anchor="t" anchorCtr="0">
            <a:noAutofit/>
          </a:bodyPr>
          <a:lstStyle>
            <a:lvl1pPr marL="457200" marR="0" lvl="0" indent="-476694" algn="l" rtl="0">
              <a:spcBef>
                <a:spcPts val="781"/>
              </a:spcBef>
              <a:spcAft>
                <a:spcPts val="0"/>
              </a:spcAft>
              <a:buClr>
                <a:schemeClr val="dk1"/>
              </a:buClr>
              <a:buSzPts val="3907"/>
              <a:buFont typeface="Arial"/>
              <a:buChar char="•"/>
              <a:defRPr sz="3907" b="0" i="0" u="none" strike="noStrike" cap="none">
                <a:solidFill>
                  <a:schemeClr val="dk1"/>
                </a:solidFill>
                <a:latin typeface="Calibri"/>
                <a:ea typeface="Calibri"/>
                <a:cs typeface="Calibri"/>
                <a:sym typeface="Calibri"/>
              </a:defRPr>
            </a:lvl1pPr>
            <a:lvl2pPr marL="914400" marR="0" lvl="1" indent="-443674" algn="l" rtl="0">
              <a:spcBef>
                <a:spcPts val="677"/>
              </a:spcBef>
              <a:spcAft>
                <a:spcPts val="0"/>
              </a:spcAft>
              <a:buClr>
                <a:schemeClr val="dk1"/>
              </a:buClr>
              <a:buSzPts val="3387"/>
              <a:buFont typeface="Arial"/>
              <a:buChar char="–"/>
              <a:defRPr sz="3387" b="0" i="0" u="none" strike="noStrike" cap="none">
                <a:solidFill>
                  <a:schemeClr val="dk1"/>
                </a:solidFill>
                <a:latin typeface="Calibri"/>
                <a:ea typeface="Calibri"/>
                <a:cs typeface="Calibri"/>
                <a:sym typeface="Calibri"/>
              </a:defRPr>
            </a:lvl2pPr>
            <a:lvl3pPr marL="1371600" marR="0" lvl="2"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3pPr>
            <a:lvl4pPr marL="1828800" marR="0" lvl="3"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4pPr>
            <a:lvl5pPr marL="2286000" marR="0" lvl="4"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5pPr>
            <a:lvl6pPr marL="2743200" marR="0" lvl="5"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6pPr>
            <a:lvl7pPr marL="3200400" marR="0" lvl="6"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7pPr>
            <a:lvl8pPr marL="3657600" marR="0" lvl="7"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8pPr>
            <a:lvl9pPr marL="4114800" marR="0" lvl="8"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rot="5400000">
            <a:off x="7286368" y="1828622"/>
            <a:ext cx="5851525" cy="274355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5340"/>
              <a:buFont typeface="Calibri"/>
              <a:buNone/>
              <a:defRPr sz="534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15"/>
          <p:cNvSpPr txBox="1">
            <a:spLocks noGrp="1"/>
          </p:cNvSpPr>
          <p:nvPr>
            <p:ph type="body" idx="1"/>
          </p:nvPr>
        </p:nvSpPr>
        <p:spPr>
          <a:xfrm rot="5400000">
            <a:off x="1697641" y="-813323"/>
            <a:ext cx="5851525" cy="8027446"/>
          </a:xfrm>
          <a:prstGeom prst="rect">
            <a:avLst/>
          </a:prstGeom>
          <a:noFill/>
          <a:ln>
            <a:noFill/>
          </a:ln>
        </p:spPr>
        <p:txBody>
          <a:bodyPr spcFirstLastPara="1" wrap="square" lIns="91425" tIns="45700" rIns="91425" bIns="45700" anchor="t" anchorCtr="0">
            <a:noAutofit/>
          </a:bodyPr>
          <a:lstStyle>
            <a:lvl1pPr marL="457200" marR="0" lvl="0" indent="-476694" algn="l" rtl="0">
              <a:spcBef>
                <a:spcPts val="781"/>
              </a:spcBef>
              <a:spcAft>
                <a:spcPts val="0"/>
              </a:spcAft>
              <a:buClr>
                <a:schemeClr val="dk1"/>
              </a:buClr>
              <a:buSzPts val="3907"/>
              <a:buFont typeface="Arial"/>
              <a:buChar char="•"/>
              <a:defRPr sz="3907" b="0" i="0" u="none" strike="noStrike" cap="none">
                <a:solidFill>
                  <a:schemeClr val="dk1"/>
                </a:solidFill>
                <a:latin typeface="Calibri"/>
                <a:ea typeface="Calibri"/>
                <a:cs typeface="Calibri"/>
                <a:sym typeface="Calibri"/>
              </a:defRPr>
            </a:lvl1pPr>
            <a:lvl2pPr marL="914400" marR="0" lvl="1" indent="-443674" algn="l" rtl="0">
              <a:spcBef>
                <a:spcPts val="677"/>
              </a:spcBef>
              <a:spcAft>
                <a:spcPts val="0"/>
              </a:spcAft>
              <a:buClr>
                <a:schemeClr val="dk1"/>
              </a:buClr>
              <a:buSzPts val="3387"/>
              <a:buFont typeface="Arial"/>
              <a:buChar char="–"/>
              <a:defRPr sz="3387" b="0" i="0" u="none" strike="noStrike" cap="none">
                <a:solidFill>
                  <a:schemeClr val="dk1"/>
                </a:solidFill>
                <a:latin typeface="Calibri"/>
                <a:ea typeface="Calibri"/>
                <a:cs typeface="Calibri"/>
                <a:sym typeface="Calibri"/>
              </a:defRPr>
            </a:lvl2pPr>
            <a:lvl3pPr marL="1371600" marR="0" lvl="2"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3pPr>
            <a:lvl4pPr marL="1828800" marR="0" lvl="3"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4pPr>
            <a:lvl5pPr marL="2286000" marR="0" lvl="4"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5pPr>
            <a:lvl6pPr marL="2743200" marR="0" lvl="5"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6pPr>
            <a:lvl7pPr marL="3200400" marR="0" lvl="6"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7pPr>
            <a:lvl8pPr marL="3657600" marR="0" lvl="7"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8pPr>
            <a:lvl9pPr marL="4114800" marR="0" lvl="8"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68" name="Google Shape;68;p15"/>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0"/>
        <p:cNvGrpSpPr/>
        <p:nvPr/>
      </p:nvGrpSpPr>
      <p:grpSpPr>
        <a:xfrm>
          <a:off x="0" y="0"/>
          <a:ext cx="0" cy="0"/>
          <a:chOff x="0" y="0"/>
          <a:chExt cx="0" cy="0"/>
        </a:xfrm>
      </p:grpSpPr>
      <p:pic>
        <p:nvPicPr>
          <p:cNvPr id="11" name="Google Shape;11;p6"/>
          <p:cNvPicPr preferRelativeResize="0"/>
          <p:nvPr/>
        </p:nvPicPr>
        <p:blipFill rotWithShape="1">
          <a:blip r:embed="rId2">
            <a:alphaModFix/>
          </a:blip>
          <a:srcRect/>
          <a:stretch/>
        </p:blipFill>
        <p:spPr>
          <a:xfrm>
            <a:off x="6433" y="0"/>
            <a:ext cx="12180722" cy="6858000"/>
          </a:xfrm>
          <a:prstGeom prst="rect">
            <a:avLst/>
          </a:prstGeom>
          <a:noFill/>
          <a:ln>
            <a:noFill/>
          </a:ln>
        </p:spPr>
      </p:pic>
      <p:pic>
        <p:nvPicPr>
          <p:cNvPr id="12" name="Google Shape;12;p6"/>
          <p:cNvPicPr preferRelativeResize="0"/>
          <p:nvPr/>
        </p:nvPicPr>
        <p:blipFill rotWithShape="1">
          <a:blip r:embed="rId3">
            <a:alphaModFix/>
          </a:blip>
          <a:srcRect/>
          <a:stretch/>
        </p:blipFill>
        <p:spPr>
          <a:xfrm>
            <a:off x="3261" y="0"/>
            <a:ext cx="12187066"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
        <p:cNvGrpSpPr/>
        <p:nvPr/>
      </p:nvGrpSpPr>
      <p:grpSpPr>
        <a:xfrm>
          <a:off x="0" y="0"/>
          <a:ext cx="0" cy="0"/>
          <a:chOff x="0" y="0"/>
          <a:chExt cx="0" cy="0"/>
        </a:xfrm>
      </p:grpSpPr>
      <p:sp>
        <p:nvSpPr>
          <p:cNvPr id="14" name="Google Shape;14;p7"/>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15" name="Google Shape;15;p7"/>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16" name="Google Shape;16;p7"/>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b="0" i="0" u="none" strike="noStrike" cap="none">
                <a:solidFill>
                  <a:schemeClr val="dk1"/>
                </a:solidFill>
                <a:latin typeface="Calibri"/>
                <a:ea typeface="Calibri"/>
                <a:cs typeface="Calibri"/>
                <a:sym typeface="Calibri"/>
              </a:defRPr>
            </a:lvl1pPr>
            <a:lvl2pPr marL="0" marR="0" lvl="1" indent="0" algn="l" rtl="0">
              <a:spcBef>
                <a:spcPts val="0"/>
              </a:spcBef>
              <a:buNone/>
              <a:defRPr sz="2266" b="0" i="0" u="none" strike="noStrike" cap="none">
                <a:solidFill>
                  <a:schemeClr val="dk1"/>
                </a:solidFill>
                <a:latin typeface="Calibri"/>
                <a:ea typeface="Calibri"/>
                <a:cs typeface="Calibri"/>
                <a:sym typeface="Calibri"/>
              </a:defRPr>
            </a:lvl2pPr>
            <a:lvl3pPr marL="0" marR="0" lvl="2" indent="0" algn="l" rtl="0">
              <a:spcBef>
                <a:spcPts val="0"/>
              </a:spcBef>
              <a:buNone/>
              <a:defRPr sz="2266" b="0" i="0" u="none" strike="noStrike" cap="none">
                <a:solidFill>
                  <a:schemeClr val="dk1"/>
                </a:solidFill>
                <a:latin typeface="Calibri"/>
                <a:ea typeface="Calibri"/>
                <a:cs typeface="Calibri"/>
                <a:sym typeface="Calibri"/>
              </a:defRPr>
            </a:lvl3pPr>
            <a:lvl4pPr marL="0" marR="0" lvl="3" indent="0" algn="l" rtl="0">
              <a:spcBef>
                <a:spcPts val="0"/>
              </a:spcBef>
              <a:buNone/>
              <a:defRPr sz="2266" b="0" i="0" u="none" strike="noStrike" cap="none">
                <a:solidFill>
                  <a:schemeClr val="dk1"/>
                </a:solidFill>
                <a:latin typeface="Calibri"/>
                <a:ea typeface="Calibri"/>
                <a:cs typeface="Calibri"/>
                <a:sym typeface="Calibri"/>
              </a:defRPr>
            </a:lvl4pPr>
            <a:lvl5pPr marL="0" marR="0" lvl="4" indent="0" algn="l" rtl="0">
              <a:spcBef>
                <a:spcPts val="0"/>
              </a:spcBef>
              <a:buNone/>
              <a:defRPr sz="2266" b="0" i="0" u="none" strike="noStrike" cap="none">
                <a:solidFill>
                  <a:schemeClr val="dk1"/>
                </a:solidFill>
                <a:latin typeface="Calibri"/>
                <a:ea typeface="Calibri"/>
                <a:cs typeface="Calibri"/>
                <a:sym typeface="Calibri"/>
              </a:defRPr>
            </a:lvl5pPr>
            <a:lvl6pPr marL="0" marR="0" lvl="5" indent="0" algn="l" rtl="0">
              <a:spcBef>
                <a:spcPts val="0"/>
              </a:spcBef>
              <a:buNone/>
              <a:defRPr sz="2266" b="0" i="0" u="none" strike="noStrike" cap="none">
                <a:solidFill>
                  <a:schemeClr val="dk1"/>
                </a:solidFill>
                <a:latin typeface="Calibri"/>
                <a:ea typeface="Calibri"/>
                <a:cs typeface="Calibri"/>
                <a:sym typeface="Calibri"/>
              </a:defRPr>
            </a:lvl6pPr>
            <a:lvl7pPr marL="0" marR="0" lvl="6" indent="0" algn="l" rtl="0">
              <a:spcBef>
                <a:spcPts val="0"/>
              </a:spcBef>
              <a:buNone/>
              <a:defRPr sz="2266" b="0" i="0" u="none" strike="noStrike" cap="none">
                <a:solidFill>
                  <a:schemeClr val="dk1"/>
                </a:solidFill>
                <a:latin typeface="Calibri"/>
                <a:ea typeface="Calibri"/>
                <a:cs typeface="Calibri"/>
                <a:sym typeface="Calibri"/>
              </a:defRPr>
            </a:lvl7pPr>
            <a:lvl8pPr marL="0" marR="0" lvl="7" indent="0" algn="l" rtl="0">
              <a:spcBef>
                <a:spcPts val="0"/>
              </a:spcBef>
              <a:buNone/>
              <a:defRPr sz="2266" b="0" i="0" u="none" strike="noStrike" cap="none">
                <a:solidFill>
                  <a:schemeClr val="dk1"/>
                </a:solidFill>
                <a:latin typeface="Calibri"/>
                <a:ea typeface="Calibri"/>
                <a:cs typeface="Calibri"/>
                <a:sym typeface="Calibri"/>
              </a:defRPr>
            </a:lvl8pPr>
            <a:lvl9pPr marL="0" marR="0" lvl="8" indent="0" algn="l" rtl="0">
              <a:spcBef>
                <a:spcPts val="0"/>
              </a:spcBef>
              <a:buNone/>
              <a:defRPr sz="2266"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963211" y="4406902"/>
            <a:ext cx="1036455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819"/>
              <a:buFont typeface="Calibri"/>
              <a:buNone/>
              <a:defRPr sz="4819"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8"/>
          <p:cNvSpPr txBox="1">
            <a:spLocks noGrp="1"/>
          </p:cNvSpPr>
          <p:nvPr>
            <p:ph type="body" idx="1"/>
          </p:nvPr>
        </p:nvSpPr>
        <p:spPr>
          <a:xfrm>
            <a:off x="963211" y="2906715"/>
            <a:ext cx="10364550" cy="1500187"/>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69"/>
              </a:spcBef>
              <a:spcAft>
                <a:spcPts val="0"/>
              </a:spcAft>
              <a:buClr>
                <a:srgbClr val="888888"/>
              </a:buClr>
              <a:buSzPts val="2344"/>
              <a:buFont typeface="Arial"/>
              <a:buNone/>
              <a:defRPr sz="2344" b="0" i="0" u="none" strike="noStrike" cap="none">
                <a:solidFill>
                  <a:srgbClr val="888888"/>
                </a:solidFill>
                <a:latin typeface="Calibri"/>
                <a:ea typeface="Calibri"/>
                <a:cs typeface="Calibri"/>
                <a:sym typeface="Calibri"/>
              </a:defRPr>
            </a:lvl1pPr>
            <a:lvl2pPr marL="914400" marR="0" lvl="1" indent="-228600" algn="l" rtl="0">
              <a:spcBef>
                <a:spcPts val="443"/>
              </a:spcBef>
              <a:spcAft>
                <a:spcPts val="0"/>
              </a:spcAft>
              <a:buClr>
                <a:srgbClr val="888888"/>
              </a:buClr>
              <a:buSzPts val="2214"/>
              <a:buFont typeface="Arial"/>
              <a:buNone/>
              <a:defRPr sz="2214" b="0" i="0" u="none" strike="noStrike" cap="none">
                <a:solidFill>
                  <a:srgbClr val="888888"/>
                </a:solidFill>
                <a:latin typeface="Calibri"/>
                <a:ea typeface="Calibri"/>
                <a:cs typeface="Calibri"/>
                <a:sym typeface="Calibri"/>
              </a:defRPr>
            </a:lvl2pPr>
            <a:lvl3pPr marL="1371600" marR="0" lvl="2" indent="-228600" algn="l" rtl="0">
              <a:spcBef>
                <a:spcPts val="391"/>
              </a:spcBef>
              <a:spcAft>
                <a:spcPts val="0"/>
              </a:spcAft>
              <a:buClr>
                <a:srgbClr val="888888"/>
              </a:buClr>
              <a:buSzPts val="1954"/>
              <a:buFont typeface="Arial"/>
              <a:buNone/>
              <a:defRPr sz="1954" b="0" i="0" u="none" strike="noStrike" cap="none">
                <a:solidFill>
                  <a:srgbClr val="888888"/>
                </a:solidFill>
                <a:latin typeface="Calibri"/>
                <a:ea typeface="Calibri"/>
                <a:cs typeface="Calibri"/>
                <a:sym typeface="Calibri"/>
              </a:defRPr>
            </a:lvl3pPr>
            <a:lvl4pPr marL="1828800" marR="0" lvl="3"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4pPr>
            <a:lvl5pPr marL="2286000" marR="0" lvl="4"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5pPr>
            <a:lvl6pPr marL="2743200" marR="0" lvl="5"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6pPr>
            <a:lvl7pPr marL="3200400" marR="0" lvl="6"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7pPr>
            <a:lvl8pPr marL="3657600" marR="0" lvl="7"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8pPr>
            <a:lvl9pPr marL="4114800" marR="0" lvl="8" indent="-228600" algn="l" rtl="0">
              <a:spcBef>
                <a:spcPts val="339"/>
              </a:spcBef>
              <a:spcAft>
                <a:spcPts val="0"/>
              </a:spcAft>
              <a:buClr>
                <a:srgbClr val="888888"/>
              </a:buClr>
              <a:buSzPts val="1693"/>
              <a:buFont typeface="Arial"/>
              <a:buNone/>
              <a:defRPr sz="1693" b="0" i="0" u="none" strike="noStrike" cap="none">
                <a:solidFill>
                  <a:srgbClr val="888888"/>
                </a:solidFill>
                <a:latin typeface="Calibri"/>
                <a:ea typeface="Calibri"/>
                <a:cs typeface="Calibri"/>
                <a:sym typeface="Calibri"/>
              </a:defRPr>
            </a:lvl9pPr>
          </a:lstStyle>
          <a:p>
            <a:endParaRPr/>
          </a:p>
        </p:txBody>
      </p:sp>
      <p:sp>
        <p:nvSpPr>
          <p:cNvPr id="20" name="Google Shape;20;p8"/>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21" name="Google Shape;21;p8"/>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22" name="Google Shape;22;p8"/>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609681" y="274638"/>
            <a:ext cx="1097423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5340"/>
              <a:buFont typeface="Calibri"/>
              <a:buNone/>
              <a:defRPr sz="534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9"/>
          <p:cNvSpPr txBox="1">
            <a:spLocks noGrp="1"/>
          </p:cNvSpPr>
          <p:nvPr>
            <p:ph type="body" idx="1"/>
          </p:nvPr>
        </p:nvSpPr>
        <p:spPr>
          <a:xfrm>
            <a:off x="609679" y="1600200"/>
            <a:ext cx="5385501" cy="4525963"/>
          </a:xfrm>
          <a:prstGeom prst="rect">
            <a:avLst/>
          </a:prstGeom>
          <a:noFill/>
          <a:ln>
            <a:noFill/>
          </a:ln>
        </p:spPr>
        <p:txBody>
          <a:bodyPr spcFirstLastPara="1" wrap="square" lIns="91425" tIns="45700" rIns="91425" bIns="45700" anchor="t" anchorCtr="0">
            <a:noAutofit/>
          </a:bodyPr>
          <a:lstStyle>
            <a:lvl1pPr marL="457200" marR="0" lvl="0" indent="-443674" algn="l" rtl="0">
              <a:spcBef>
                <a:spcPts val="677"/>
              </a:spcBef>
              <a:spcAft>
                <a:spcPts val="0"/>
              </a:spcAft>
              <a:buClr>
                <a:schemeClr val="dk1"/>
              </a:buClr>
              <a:buSzPts val="3387"/>
              <a:buFont typeface="Arial"/>
              <a:buChar char="•"/>
              <a:defRPr sz="3387" b="0" i="0" u="none" strike="noStrike" cap="none">
                <a:solidFill>
                  <a:schemeClr val="dk1"/>
                </a:solidFill>
                <a:latin typeface="Calibri"/>
                <a:ea typeface="Calibri"/>
                <a:cs typeface="Calibri"/>
                <a:sym typeface="Calibri"/>
              </a:defRPr>
            </a:lvl1pPr>
            <a:lvl2pPr marL="914400" marR="0" lvl="1"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2pPr>
            <a:lvl3pPr marL="1371600" marR="0" lvl="2"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3pPr>
            <a:lvl4pPr marL="1828800" marR="0" lvl="3"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4pPr>
            <a:lvl5pPr marL="2286000" marR="0" lvl="4"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5pPr>
            <a:lvl6pPr marL="2743200" marR="0" lvl="5"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6pPr>
            <a:lvl7pPr marL="3200400" marR="0" lvl="6"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7pPr>
            <a:lvl8pPr marL="3657600" marR="0" lvl="7"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8pPr>
            <a:lvl9pPr marL="4114800" marR="0" lvl="8"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9pPr>
          </a:lstStyle>
          <a:p>
            <a:endParaRPr/>
          </a:p>
        </p:txBody>
      </p:sp>
      <p:sp>
        <p:nvSpPr>
          <p:cNvPr id="26" name="Google Shape;26;p9"/>
          <p:cNvSpPr txBox="1">
            <a:spLocks noGrp="1"/>
          </p:cNvSpPr>
          <p:nvPr>
            <p:ph type="body" idx="2"/>
          </p:nvPr>
        </p:nvSpPr>
        <p:spPr>
          <a:xfrm>
            <a:off x="6198409" y="1600200"/>
            <a:ext cx="5385501" cy="4525963"/>
          </a:xfrm>
          <a:prstGeom prst="rect">
            <a:avLst/>
          </a:prstGeom>
          <a:noFill/>
          <a:ln>
            <a:noFill/>
          </a:ln>
        </p:spPr>
        <p:txBody>
          <a:bodyPr spcFirstLastPara="1" wrap="square" lIns="91425" tIns="45700" rIns="91425" bIns="45700" anchor="t" anchorCtr="0">
            <a:noAutofit/>
          </a:bodyPr>
          <a:lstStyle>
            <a:lvl1pPr marL="457200" marR="0" lvl="0" indent="-443674" algn="l" rtl="0">
              <a:spcBef>
                <a:spcPts val="677"/>
              </a:spcBef>
              <a:spcAft>
                <a:spcPts val="0"/>
              </a:spcAft>
              <a:buClr>
                <a:schemeClr val="dk1"/>
              </a:buClr>
              <a:buSzPts val="3387"/>
              <a:buFont typeface="Arial"/>
              <a:buChar char="•"/>
              <a:defRPr sz="3387" b="0" i="0" u="none" strike="noStrike" cap="none">
                <a:solidFill>
                  <a:schemeClr val="dk1"/>
                </a:solidFill>
                <a:latin typeface="Calibri"/>
                <a:ea typeface="Calibri"/>
                <a:cs typeface="Calibri"/>
                <a:sym typeface="Calibri"/>
              </a:defRPr>
            </a:lvl1pPr>
            <a:lvl2pPr marL="914400" marR="0" lvl="1"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2pPr>
            <a:lvl3pPr marL="1371600" marR="0" lvl="2"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3pPr>
            <a:lvl4pPr marL="1828800" marR="0" lvl="3"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4pPr>
            <a:lvl5pPr marL="2286000" marR="0" lvl="4"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5pPr>
            <a:lvl6pPr marL="2743200" marR="0" lvl="5"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6pPr>
            <a:lvl7pPr marL="3200400" marR="0" lvl="6"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7pPr>
            <a:lvl8pPr marL="3657600" marR="0" lvl="7"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8pPr>
            <a:lvl9pPr marL="4114800" marR="0" lvl="8"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9pPr>
          </a:lstStyle>
          <a:p>
            <a:endParaRPr/>
          </a:p>
        </p:txBody>
      </p:sp>
      <p:sp>
        <p:nvSpPr>
          <p:cNvPr id="27" name="Google Shape;27;p9"/>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28" name="Google Shape;28;p9"/>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29" name="Google Shape;29;p9"/>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10"/>
          <p:cNvSpPr txBox="1">
            <a:spLocks noGrp="1"/>
          </p:cNvSpPr>
          <p:nvPr>
            <p:ph type="title"/>
          </p:nvPr>
        </p:nvSpPr>
        <p:spPr>
          <a:xfrm>
            <a:off x="609681" y="274638"/>
            <a:ext cx="1097423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5340"/>
              <a:buFont typeface="Calibri"/>
              <a:buNone/>
              <a:defRPr sz="534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0"/>
          <p:cNvSpPr txBox="1">
            <a:spLocks noGrp="1"/>
          </p:cNvSpPr>
          <p:nvPr>
            <p:ph type="body" idx="1"/>
          </p:nvPr>
        </p:nvSpPr>
        <p:spPr>
          <a:xfrm>
            <a:off x="609679" y="1535113"/>
            <a:ext cx="5387619" cy="639763"/>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573"/>
              </a:spcBef>
              <a:spcAft>
                <a:spcPts val="0"/>
              </a:spcAft>
              <a:buClr>
                <a:schemeClr val="dk1"/>
              </a:buClr>
              <a:buSzPts val="2865"/>
              <a:buFont typeface="Arial"/>
              <a:buNone/>
              <a:defRPr sz="2865" b="1" i="0" u="none" strike="noStrike" cap="none">
                <a:solidFill>
                  <a:schemeClr val="dk1"/>
                </a:solidFill>
                <a:latin typeface="Calibri"/>
                <a:ea typeface="Calibri"/>
                <a:cs typeface="Calibri"/>
                <a:sym typeface="Calibri"/>
              </a:defRPr>
            </a:lvl1pPr>
            <a:lvl2pPr marL="914400" marR="0" lvl="1" indent="-228600" algn="l" rtl="0">
              <a:spcBef>
                <a:spcPts val="469"/>
              </a:spcBef>
              <a:spcAft>
                <a:spcPts val="0"/>
              </a:spcAft>
              <a:buClr>
                <a:schemeClr val="dk1"/>
              </a:buClr>
              <a:buSzPts val="2344"/>
              <a:buFont typeface="Arial"/>
              <a:buNone/>
              <a:defRPr sz="2344" b="1" i="0" u="none" strike="noStrike" cap="none">
                <a:solidFill>
                  <a:schemeClr val="dk1"/>
                </a:solidFill>
                <a:latin typeface="Calibri"/>
                <a:ea typeface="Calibri"/>
                <a:cs typeface="Calibri"/>
                <a:sym typeface="Calibri"/>
              </a:defRPr>
            </a:lvl2pPr>
            <a:lvl3pPr marL="1371600" marR="0" lvl="2" indent="-228600" algn="l" rtl="0">
              <a:spcBef>
                <a:spcPts val="443"/>
              </a:spcBef>
              <a:spcAft>
                <a:spcPts val="0"/>
              </a:spcAft>
              <a:buClr>
                <a:schemeClr val="dk1"/>
              </a:buClr>
              <a:buSzPts val="2214"/>
              <a:buFont typeface="Arial"/>
              <a:buNone/>
              <a:defRPr sz="2214" b="1" i="0" u="none" strike="noStrike" cap="none">
                <a:solidFill>
                  <a:schemeClr val="dk1"/>
                </a:solidFill>
                <a:latin typeface="Calibri"/>
                <a:ea typeface="Calibri"/>
                <a:cs typeface="Calibri"/>
                <a:sym typeface="Calibri"/>
              </a:defRPr>
            </a:lvl3pPr>
            <a:lvl4pPr marL="1828800" marR="0" lvl="3"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4pPr>
            <a:lvl5pPr marL="2286000" marR="0" lvl="4"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5pPr>
            <a:lvl6pPr marL="2743200" marR="0" lvl="5"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6pPr>
            <a:lvl7pPr marL="3200400" marR="0" lvl="6"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7pPr>
            <a:lvl8pPr marL="3657600" marR="0" lvl="7"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8pPr>
            <a:lvl9pPr marL="4114800" marR="0" lvl="8"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9pPr>
          </a:lstStyle>
          <a:p>
            <a:endParaRPr/>
          </a:p>
        </p:txBody>
      </p:sp>
      <p:sp>
        <p:nvSpPr>
          <p:cNvPr id="33" name="Google Shape;33;p10"/>
          <p:cNvSpPr txBox="1">
            <a:spLocks noGrp="1"/>
          </p:cNvSpPr>
          <p:nvPr>
            <p:ph type="body" idx="2"/>
          </p:nvPr>
        </p:nvSpPr>
        <p:spPr>
          <a:xfrm>
            <a:off x="609679" y="2174876"/>
            <a:ext cx="5387619" cy="3951288"/>
          </a:xfrm>
          <a:prstGeom prst="rect">
            <a:avLst/>
          </a:prstGeom>
          <a:noFill/>
          <a:ln>
            <a:noFill/>
          </a:ln>
        </p:spPr>
        <p:txBody>
          <a:bodyPr spcFirstLastPara="1" wrap="square" lIns="91425" tIns="45700" rIns="91425" bIns="45700" anchor="t" anchorCtr="0">
            <a:noAutofit/>
          </a:bodyPr>
          <a:lstStyle>
            <a:lvl1pPr marL="457200" marR="0" lvl="0"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1pPr>
            <a:lvl2pPr marL="914400" marR="0" lvl="1"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2pPr>
            <a:lvl3pPr marL="1371600" marR="0" lvl="2"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3pPr>
            <a:lvl4pPr marL="1828800" marR="0" lvl="3"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4pPr>
            <a:lvl5pPr marL="2286000" marR="0" lvl="4"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5pPr>
            <a:lvl6pPr marL="2743200" marR="0" lvl="5"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6pPr>
            <a:lvl7pPr marL="3200400" marR="0" lvl="6"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7pPr>
            <a:lvl8pPr marL="3657600" marR="0" lvl="7" indent="-352678"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8pPr>
            <a:lvl9pPr marL="4114800" marR="0" lvl="8" indent="-352678"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9pPr>
          </a:lstStyle>
          <a:p>
            <a:endParaRPr/>
          </a:p>
        </p:txBody>
      </p:sp>
      <p:sp>
        <p:nvSpPr>
          <p:cNvPr id="34" name="Google Shape;34;p10"/>
          <p:cNvSpPr txBox="1">
            <a:spLocks noGrp="1"/>
          </p:cNvSpPr>
          <p:nvPr>
            <p:ph type="body" idx="3"/>
          </p:nvPr>
        </p:nvSpPr>
        <p:spPr>
          <a:xfrm>
            <a:off x="6194176" y="1535113"/>
            <a:ext cx="5389735" cy="639763"/>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573"/>
              </a:spcBef>
              <a:spcAft>
                <a:spcPts val="0"/>
              </a:spcAft>
              <a:buClr>
                <a:schemeClr val="dk1"/>
              </a:buClr>
              <a:buSzPts val="2865"/>
              <a:buFont typeface="Arial"/>
              <a:buNone/>
              <a:defRPr sz="2865" b="1" i="0" u="none" strike="noStrike" cap="none">
                <a:solidFill>
                  <a:schemeClr val="dk1"/>
                </a:solidFill>
                <a:latin typeface="Calibri"/>
                <a:ea typeface="Calibri"/>
                <a:cs typeface="Calibri"/>
                <a:sym typeface="Calibri"/>
              </a:defRPr>
            </a:lvl1pPr>
            <a:lvl2pPr marL="914400" marR="0" lvl="1" indent="-228600" algn="l" rtl="0">
              <a:spcBef>
                <a:spcPts val="469"/>
              </a:spcBef>
              <a:spcAft>
                <a:spcPts val="0"/>
              </a:spcAft>
              <a:buClr>
                <a:schemeClr val="dk1"/>
              </a:buClr>
              <a:buSzPts val="2344"/>
              <a:buFont typeface="Arial"/>
              <a:buNone/>
              <a:defRPr sz="2344" b="1" i="0" u="none" strike="noStrike" cap="none">
                <a:solidFill>
                  <a:schemeClr val="dk1"/>
                </a:solidFill>
                <a:latin typeface="Calibri"/>
                <a:ea typeface="Calibri"/>
                <a:cs typeface="Calibri"/>
                <a:sym typeface="Calibri"/>
              </a:defRPr>
            </a:lvl2pPr>
            <a:lvl3pPr marL="1371600" marR="0" lvl="2" indent="-228600" algn="l" rtl="0">
              <a:spcBef>
                <a:spcPts val="443"/>
              </a:spcBef>
              <a:spcAft>
                <a:spcPts val="0"/>
              </a:spcAft>
              <a:buClr>
                <a:schemeClr val="dk1"/>
              </a:buClr>
              <a:buSzPts val="2214"/>
              <a:buFont typeface="Arial"/>
              <a:buNone/>
              <a:defRPr sz="2214" b="1" i="0" u="none" strike="noStrike" cap="none">
                <a:solidFill>
                  <a:schemeClr val="dk1"/>
                </a:solidFill>
                <a:latin typeface="Calibri"/>
                <a:ea typeface="Calibri"/>
                <a:cs typeface="Calibri"/>
                <a:sym typeface="Calibri"/>
              </a:defRPr>
            </a:lvl3pPr>
            <a:lvl4pPr marL="1828800" marR="0" lvl="3"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4pPr>
            <a:lvl5pPr marL="2286000" marR="0" lvl="4"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5pPr>
            <a:lvl6pPr marL="2743200" marR="0" lvl="5"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6pPr>
            <a:lvl7pPr marL="3200400" marR="0" lvl="6"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7pPr>
            <a:lvl8pPr marL="3657600" marR="0" lvl="7"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8pPr>
            <a:lvl9pPr marL="4114800" marR="0" lvl="8" indent="-228600" algn="l" rtl="0">
              <a:spcBef>
                <a:spcPts val="391"/>
              </a:spcBef>
              <a:spcAft>
                <a:spcPts val="0"/>
              </a:spcAft>
              <a:buClr>
                <a:schemeClr val="dk1"/>
              </a:buClr>
              <a:buSzPts val="1954"/>
              <a:buFont typeface="Arial"/>
              <a:buNone/>
              <a:defRPr sz="1954" b="1" i="0" u="none" strike="noStrike" cap="none">
                <a:solidFill>
                  <a:schemeClr val="dk1"/>
                </a:solidFill>
                <a:latin typeface="Calibri"/>
                <a:ea typeface="Calibri"/>
                <a:cs typeface="Calibri"/>
                <a:sym typeface="Calibri"/>
              </a:defRPr>
            </a:lvl9pPr>
          </a:lstStyle>
          <a:p>
            <a:endParaRPr/>
          </a:p>
        </p:txBody>
      </p:sp>
      <p:sp>
        <p:nvSpPr>
          <p:cNvPr id="35" name="Google Shape;35;p10"/>
          <p:cNvSpPr txBox="1">
            <a:spLocks noGrp="1"/>
          </p:cNvSpPr>
          <p:nvPr>
            <p:ph type="body" idx="4"/>
          </p:nvPr>
        </p:nvSpPr>
        <p:spPr>
          <a:xfrm>
            <a:off x="6194176" y="2174876"/>
            <a:ext cx="5389735" cy="3951288"/>
          </a:xfrm>
          <a:prstGeom prst="rect">
            <a:avLst/>
          </a:prstGeom>
          <a:noFill/>
          <a:ln>
            <a:noFill/>
          </a:ln>
        </p:spPr>
        <p:txBody>
          <a:bodyPr spcFirstLastPara="1" wrap="square" lIns="91425" tIns="45700" rIns="91425" bIns="45700" anchor="t" anchorCtr="0">
            <a:noAutofit/>
          </a:bodyPr>
          <a:lstStyle>
            <a:lvl1pPr marL="457200" marR="0" lvl="0"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1pPr>
            <a:lvl2pPr marL="914400" marR="0" lvl="1"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2pPr>
            <a:lvl3pPr marL="1371600" marR="0" lvl="2" indent="-369189" algn="l" rtl="0">
              <a:spcBef>
                <a:spcPts val="443"/>
              </a:spcBef>
              <a:spcAft>
                <a:spcPts val="0"/>
              </a:spcAft>
              <a:buClr>
                <a:schemeClr val="dk1"/>
              </a:buClr>
              <a:buSzPts val="2214"/>
              <a:buFont typeface="Arial"/>
              <a:buChar char="•"/>
              <a:defRPr sz="2214" b="0" i="0" u="none" strike="noStrike" cap="none">
                <a:solidFill>
                  <a:schemeClr val="dk1"/>
                </a:solidFill>
                <a:latin typeface="Calibri"/>
                <a:ea typeface="Calibri"/>
                <a:cs typeface="Calibri"/>
                <a:sym typeface="Calibri"/>
              </a:defRPr>
            </a:lvl3pPr>
            <a:lvl4pPr marL="1828800" marR="0" lvl="3"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4pPr>
            <a:lvl5pPr marL="2286000" marR="0" lvl="4"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5pPr>
            <a:lvl6pPr marL="2743200" marR="0" lvl="5"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6pPr>
            <a:lvl7pPr marL="3200400" marR="0" lvl="6" indent="-352679"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7pPr>
            <a:lvl8pPr marL="3657600" marR="0" lvl="7" indent="-352678"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8pPr>
            <a:lvl9pPr marL="4114800" marR="0" lvl="8" indent="-352678" algn="l" rtl="0">
              <a:spcBef>
                <a:spcPts val="391"/>
              </a:spcBef>
              <a:spcAft>
                <a:spcPts val="0"/>
              </a:spcAft>
              <a:buClr>
                <a:schemeClr val="dk1"/>
              </a:buClr>
              <a:buSzPts val="1954"/>
              <a:buFont typeface="Arial"/>
              <a:buChar char="•"/>
              <a:defRPr sz="1954" b="0" i="0" u="none" strike="noStrike" cap="none">
                <a:solidFill>
                  <a:schemeClr val="dk1"/>
                </a:solidFill>
                <a:latin typeface="Calibri"/>
                <a:ea typeface="Calibri"/>
                <a:cs typeface="Calibri"/>
                <a:sym typeface="Calibri"/>
              </a:defRPr>
            </a:lvl9pPr>
          </a:lstStyle>
          <a:p>
            <a:endParaRPr/>
          </a:p>
        </p:txBody>
      </p:sp>
      <p:sp>
        <p:nvSpPr>
          <p:cNvPr id="36" name="Google Shape;36;p10"/>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37" name="Google Shape;37;p10"/>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38" name="Google Shape;38;p10"/>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609681" y="274638"/>
            <a:ext cx="1097423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5340"/>
              <a:buFont typeface="Calibri"/>
              <a:buNone/>
              <a:defRPr sz="534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11"/>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42" name="Google Shape;42;p11"/>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43" name="Google Shape;43;p11"/>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609682" y="273051"/>
            <a:ext cx="4011605" cy="1162049"/>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344"/>
              <a:buFont typeface="Calibri"/>
              <a:buNone/>
              <a:defRPr sz="2344"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2"/>
          <p:cNvSpPr txBox="1">
            <a:spLocks noGrp="1"/>
          </p:cNvSpPr>
          <p:nvPr>
            <p:ph type="body" idx="1"/>
          </p:nvPr>
        </p:nvSpPr>
        <p:spPr>
          <a:xfrm>
            <a:off x="4767355" y="273051"/>
            <a:ext cx="6816554" cy="5853113"/>
          </a:xfrm>
          <a:prstGeom prst="rect">
            <a:avLst/>
          </a:prstGeom>
          <a:noFill/>
          <a:ln>
            <a:noFill/>
          </a:ln>
        </p:spPr>
        <p:txBody>
          <a:bodyPr spcFirstLastPara="1" wrap="square" lIns="91425" tIns="45700" rIns="91425" bIns="45700" anchor="t" anchorCtr="0">
            <a:noAutofit/>
          </a:bodyPr>
          <a:lstStyle>
            <a:lvl1pPr marL="457200" marR="0" lvl="0" indent="-476694" algn="l" rtl="0">
              <a:spcBef>
                <a:spcPts val="781"/>
              </a:spcBef>
              <a:spcAft>
                <a:spcPts val="0"/>
              </a:spcAft>
              <a:buClr>
                <a:schemeClr val="dk1"/>
              </a:buClr>
              <a:buSzPts val="3907"/>
              <a:buFont typeface="Arial"/>
              <a:buChar char="•"/>
              <a:defRPr sz="3907" b="0" i="0" u="none" strike="noStrike" cap="none">
                <a:solidFill>
                  <a:schemeClr val="dk1"/>
                </a:solidFill>
                <a:latin typeface="Calibri"/>
                <a:ea typeface="Calibri"/>
                <a:cs typeface="Calibri"/>
                <a:sym typeface="Calibri"/>
              </a:defRPr>
            </a:lvl1pPr>
            <a:lvl2pPr marL="914400" marR="0" lvl="1" indent="-443674" algn="l" rtl="0">
              <a:spcBef>
                <a:spcPts val="677"/>
              </a:spcBef>
              <a:spcAft>
                <a:spcPts val="0"/>
              </a:spcAft>
              <a:buClr>
                <a:schemeClr val="dk1"/>
              </a:buClr>
              <a:buSzPts val="3387"/>
              <a:buFont typeface="Arial"/>
              <a:buChar char="–"/>
              <a:defRPr sz="3387" b="0" i="0" u="none" strike="noStrike" cap="none">
                <a:solidFill>
                  <a:schemeClr val="dk1"/>
                </a:solidFill>
                <a:latin typeface="Calibri"/>
                <a:ea typeface="Calibri"/>
                <a:cs typeface="Calibri"/>
                <a:sym typeface="Calibri"/>
              </a:defRPr>
            </a:lvl2pPr>
            <a:lvl3pPr marL="1371600" marR="0" lvl="2" indent="-410527" algn="l" rtl="0">
              <a:spcBef>
                <a:spcPts val="573"/>
              </a:spcBef>
              <a:spcAft>
                <a:spcPts val="0"/>
              </a:spcAft>
              <a:buClr>
                <a:schemeClr val="dk1"/>
              </a:buClr>
              <a:buSzPts val="2865"/>
              <a:buFont typeface="Arial"/>
              <a:buChar char="•"/>
              <a:defRPr sz="2865" b="0" i="0" u="none" strike="noStrike" cap="none">
                <a:solidFill>
                  <a:schemeClr val="dk1"/>
                </a:solidFill>
                <a:latin typeface="Calibri"/>
                <a:ea typeface="Calibri"/>
                <a:cs typeface="Calibri"/>
                <a:sym typeface="Calibri"/>
              </a:defRPr>
            </a:lvl3pPr>
            <a:lvl4pPr marL="1828800" marR="0" lvl="3"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4pPr>
            <a:lvl5pPr marL="2286000" marR="0" lvl="4"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5pPr>
            <a:lvl6pPr marL="2743200" marR="0" lvl="5"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6pPr>
            <a:lvl7pPr marL="3200400" marR="0" lvl="6"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7pPr>
            <a:lvl8pPr marL="3657600" marR="0" lvl="7"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8pPr>
            <a:lvl9pPr marL="4114800" marR="0" lvl="8" indent="-377444" algn="l" rtl="0">
              <a:spcBef>
                <a:spcPts val="469"/>
              </a:spcBef>
              <a:spcAft>
                <a:spcPts val="0"/>
              </a:spcAft>
              <a:buClr>
                <a:schemeClr val="dk1"/>
              </a:buClr>
              <a:buSzPts val="2344"/>
              <a:buFont typeface="Arial"/>
              <a:buChar char="•"/>
              <a:defRPr sz="2344" b="0" i="0" u="none" strike="noStrike" cap="none">
                <a:solidFill>
                  <a:schemeClr val="dk1"/>
                </a:solidFill>
                <a:latin typeface="Calibri"/>
                <a:ea typeface="Calibri"/>
                <a:cs typeface="Calibri"/>
                <a:sym typeface="Calibri"/>
              </a:defRPr>
            </a:lvl9pPr>
          </a:lstStyle>
          <a:p>
            <a:endParaRPr/>
          </a:p>
        </p:txBody>
      </p:sp>
      <p:sp>
        <p:nvSpPr>
          <p:cNvPr id="47" name="Google Shape;47;p12"/>
          <p:cNvSpPr txBox="1">
            <a:spLocks noGrp="1"/>
          </p:cNvSpPr>
          <p:nvPr>
            <p:ph type="body" idx="2"/>
          </p:nvPr>
        </p:nvSpPr>
        <p:spPr>
          <a:xfrm>
            <a:off x="609682" y="1435102"/>
            <a:ext cx="4011605" cy="46910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39"/>
              </a:spcBef>
              <a:spcAft>
                <a:spcPts val="0"/>
              </a:spcAft>
              <a:buClr>
                <a:schemeClr val="dk1"/>
              </a:buClr>
              <a:buSzPts val="1693"/>
              <a:buFont typeface="Arial"/>
              <a:buNone/>
              <a:defRPr sz="1693" b="0" i="0" u="none" strike="noStrike" cap="none">
                <a:solidFill>
                  <a:schemeClr val="dk1"/>
                </a:solidFill>
                <a:latin typeface="Calibri"/>
                <a:ea typeface="Calibri"/>
                <a:cs typeface="Calibri"/>
                <a:sym typeface="Calibri"/>
              </a:defRPr>
            </a:lvl1pPr>
            <a:lvl2pPr marL="914400" marR="0" lvl="1" indent="-228600" algn="l" rtl="0">
              <a:spcBef>
                <a:spcPts val="287"/>
              </a:spcBef>
              <a:spcAft>
                <a:spcPts val="0"/>
              </a:spcAft>
              <a:buClr>
                <a:schemeClr val="dk1"/>
              </a:buClr>
              <a:buSzPts val="1433"/>
              <a:buFont typeface="Arial"/>
              <a:buNone/>
              <a:defRPr sz="1433" b="0" i="0" u="none" strike="noStrike" cap="none">
                <a:solidFill>
                  <a:schemeClr val="dk1"/>
                </a:solidFill>
                <a:latin typeface="Calibri"/>
                <a:ea typeface="Calibri"/>
                <a:cs typeface="Calibri"/>
                <a:sym typeface="Calibri"/>
              </a:defRPr>
            </a:lvl2pPr>
            <a:lvl3pPr marL="1371600" marR="0" lvl="2" indent="-228600" algn="l" rtl="0">
              <a:spcBef>
                <a:spcPts val="234"/>
              </a:spcBef>
              <a:spcAft>
                <a:spcPts val="0"/>
              </a:spcAft>
              <a:buClr>
                <a:schemeClr val="dk1"/>
              </a:buClr>
              <a:buSzPts val="1172"/>
              <a:buFont typeface="Arial"/>
              <a:buNone/>
              <a:defRPr sz="1172" b="0" i="0" u="none" strike="noStrike" cap="none">
                <a:solidFill>
                  <a:schemeClr val="dk1"/>
                </a:solidFill>
                <a:latin typeface="Calibri"/>
                <a:ea typeface="Calibri"/>
                <a:cs typeface="Calibri"/>
                <a:sym typeface="Calibri"/>
              </a:defRPr>
            </a:lvl3pPr>
            <a:lvl4pPr marL="1828800" marR="0" lvl="3"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4pPr>
            <a:lvl5pPr marL="2286000" marR="0" lvl="4"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5pPr>
            <a:lvl6pPr marL="2743200" marR="0" lvl="5"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6pPr>
            <a:lvl7pPr marL="3200400" marR="0" lvl="6"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7pPr>
            <a:lvl8pPr marL="3657600" marR="0" lvl="7"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8pPr>
            <a:lvl9pPr marL="4114800" marR="0" lvl="8"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9pPr>
          </a:lstStyle>
          <a:p>
            <a:endParaRPr/>
          </a:p>
        </p:txBody>
      </p:sp>
      <p:sp>
        <p:nvSpPr>
          <p:cNvPr id="48" name="Google Shape;48;p12"/>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49" name="Google Shape;49;p12"/>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50" name="Google Shape;50;p12"/>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2390029" y="4800599"/>
            <a:ext cx="7316153" cy="566739"/>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344"/>
              <a:buFont typeface="Calibri"/>
              <a:buNone/>
              <a:defRPr sz="2344"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a:spLocks noGrp="1"/>
          </p:cNvSpPr>
          <p:nvPr>
            <p:ph type="pic" idx="2"/>
          </p:nvPr>
        </p:nvSpPr>
        <p:spPr>
          <a:xfrm>
            <a:off x="2390029" y="612777"/>
            <a:ext cx="7316153" cy="4114800"/>
          </a:xfrm>
          <a:prstGeom prst="rect">
            <a:avLst/>
          </a:prstGeom>
          <a:noFill/>
          <a:ln>
            <a:noFill/>
          </a:ln>
        </p:spPr>
      </p:sp>
      <p:sp>
        <p:nvSpPr>
          <p:cNvPr id="54" name="Google Shape;54;p13"/>
          <p:cNvSpPr txBox="1">
            <a:spLocks noGrp="1"/>
          </p:cNvSpPr>
          <p:nvPr>
            <p:ph type="body" idx="1"/>
          </p:nvPr>
        </p:nvSpPr>
        <p:spPr>
          <a:xfrm>
            <a:off x="2390029" y="5367339"/>
            <a:ext cx="7316153" cy="8048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39"/>
              </a:spcBef>
              <a:spcAft>
                <a:spcPts val="0"/>
              </a:spcAft>
              <a:buClr>
                <a:schemeClr val="dk1"/>
              </a:buClr>
              <a:buSzPts val="1693"/>
              <a:buFont typeface="Arial"/>
              <a:buNone/>
              <a:defRPr sz="1693" b="0" i="0" u="none" strike="noStrike" cap="none">
                <a:solidFill>
                  <a:schemeClr val="dk1"/>
                </a:solidFill>
                <a:latin typeface="Calibri"/>
                <a:ea typeface="Calibri"/>
                <a:cs typeface="Calibri"/>
                <a:sym typeface="Calibri"/>
              </a:defRPr>
            </a:lvl1pPr>
            <a:lvl2pPr marL="914400" marR="0" lvl="1" indent="-228600" algn="l" rtl="0">
              <a:spcBef>
                <a:spcPts val="287"/>
              </a:spcBef>
              <a:spcAft>
                <a:spcPts val="0"/>
              </a:spcAft>
              <a:buClr>
                <a:schemeClr val="dk1"/>
              </a:buClr>
              <a:buSzPts val="1433"/>
              <a:buFont typeface="Arial"/>
              <a:buNone/>
              <a:defRPr sz="1433" b="0" i="0" u="none" strike="noStrike" cap="none">
                <a:solidFill>
                  <a:schemeClr val="dk1"/>
                </a:solidFill>
                <a:latin typeface="Calibri"/>
                <a:ea typeface="Calibri"/>
                <a:cs typeface="Calibri"/>
                <a:sym typeface="Calibri"/>
              </a:defRPr>
            </a:lvl2pPr>
            <a:lvl3pPr marL="1371600" marR="0" lvl="2" indent="-228600" algn="l" rtl="0">
              <a:spcBef>
                <a:spcPts val="234"/>
              </a:spcBef>
              <a:spcAft>
                <a:spcPts val="0"/>
              </a:spcAft>
              <a:buClr>
                <a:schemeClr val="dk1"/>
              </a:buClr>
              <a:buSzPts val="1172"/>
              <a:buFont typeface="Arial"/>
              <a:buNone/>
              <a:defRPr sz="1172" b="0" i="0" u="none" strike="noStrike" cap="none">
                <a:solidFill>
                  <a:schemeClr val="dk1"/>
                </a:solidFill>
                <a:latin typeface="Calibri"/>
                <a:ea typeface="Calibri"/>
                <a:cs typeface="Calibri"/>
                <a:sym typeface="Calibri"/>
              </a:defRPr>
            </a:lvl3pPr>
            <a:lvl4pPr marL="1828800" marR="0" lvl="3"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4pPr>
            <a:lvl5pPr marL="2286000" marR="0" lvl="4"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5pPr>
            <a:lvl6pPr marL="2743200" marR="0" lvl="5"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6pPr>
            <a:lvl7pPr marL="3200400" marR="0" lvl="6"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7pPr>
            <a:lvl8pPr marL="3657600" marR="0" lvl="7"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8pPr>
            <a:lvl9pPr marL="4114800" marR="0" lvl="8" indent="-228600" algn="l" rtl="0">
              <a:spcBef>
                <a:spcPts val="208"/>
              </a:spcBef>
              <a:spcAft>
                <a:spcPts val="0"/>
              </a:spcAft>
              <a:buClr>
                <a:schemeClr val="dk1"/>
              </a:buClr>
              <a:buSzPts val="1042"/>
              <a:buFont typeface="Arial"/>
              <a:buNone/>
              <a:defRPr sz="1042"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609679" y="6356352"/>
            <a:ext cx="2845170"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ftr" idx="11"/>
          </p:nvPr>
        </p:nvSpPr>
        <p:spPr>
          <a:xfrm>
            <a:off x="4166144" y="6356352"/>
            <a:ext cx="3861303" cy="3651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66">
                <a:solidFill>
                  <a:schemeClr val="dk1"/>
                </a:solidFill>
                <a:latin typeface="Calibri"/>
                <a:ea typeface="Calibri"/>
                <a:cs typeface="Calibri"/>
                <a:sym typeface="Calibri"/>
              </a:defRPr>
            </a:lvl1pPr>
            <a:lvl2pPr marR="0" lvl="1"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266"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8738739" y="6356352"/>
            <a:ext cx="2845170" cy="36512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2266">
                <a:solidFill>
                  <a:schemeClr val="dk1"/>
                </a:solidFill>
                <a:latin typeface="Calibri"/>
                <a:ea typeface="Calibri"/>
                <a:cs typeface="Calibri"/>
                <a:sym typeface="Calibri"/>
              </a:defRPr>
            </a:lvl1pPr>
            <a:lvl2pPr marL="0" marR="0" lvl="1" indent="0" algn="l" rtl="0">
              <a:spcBef>
                <a:spcPts val="0"/>
              </a:spcBef>
              <a:buNone/>
              <a:defRPr sz="2266">
                <a:solidFill>
                  <a:schemeClr val="dk1"/>
                </a:solidFill>
                <a:latin typeface="Calibri"/>
                <a:ea typeface="Calibri"/>
                <a:cs typeface="Calibri"/>
                <a:sym typeface="Calibri"/>
              </a:defRPr>
            </a:lvl2pPr>
            <a:lvl3pPr marL="0" marR="0" lvl="2" indent="0" algn="l" rtl="0">
              <a:spcBef>
                <a:spcPts val="0"/>
              </a:spcBef>
              <a:buNone/>
              <a:defRPr sz="2266">
                <a:solidFill>
                  <a:schemeClr val="dk1"/>
                </a:solidFill>
                <a:latin typeface="Calibri"/>
                <a:ea typeface="Calibri"/>
                <a:cs typeface="Calibri"/>
                <a:sym typeface="Calibri"/>
              </a:defRPr>
            </a:lvl3pPr>
            <a:lvl4pPr marL="0" marR="0" lvl="3" indent="0" algn="l" rtl="0">
              <a:spcBef>
                <a:spcPts val="0"/>
              </a:spcBef>
              <a:buNone/>
              <a:defRPr sz="2266">
                <a:solidFill>
                  <a:schemeClr val="dk1"/>
                </a:solidFill>
                <a:latin typeface="Calibri"/>
                <a:ea typeface="Calibri"/>
                <a:cs typeface="Calibri"/>
                <a:sym typeface="Calibri"/>
              </a:defRPr>
            </a:lvl4pPr>
            <a:lvl5pPr marL="0" marR="0" lvl="4" indent="0" algn="l" rtl="0">
              <a:spcBef>
                <a:spcPts val="0"/>
              </a:spcBef>
              <a:buNone/>
              <a:defRPr sz="2266">
                <a:solidFill>
                  <a:schemeClr val="dk1"/>
                </a:solidFill>
                <a:latin typeface="Calibri"/>
                <a:ea typeface="Calibri"/>
                <a:cs typeface="Calibri"/>
                <a:sym typeface="Calibri"/>
              </a:defRPr>
            </a:lvl5pPr>
            <a:lvl6pPr marL="0" marR="0" lvl="5" indent="0" algn="l" rtl="0">
              <a:spcBef>
                <a:spcPts val="0"/>
              </a:spcBef>
              <a:buNone/>
              <a:defRPr sz="2266">
                <a:solidFill>
                  <a:schemeClr val="dk1"/>
                </a:solidFill>
                <a:latin typeface="Calibri"/>
                <a:ea typeface="Calibri"/>
                <a:cs typeface="Calibri"/>
                <a:sym typeface="Calibri"/>
              </a:defRPr>
            </a:lvl6pPr>
            <a:lvl7pPr marL="0" marR="0" lvl="6" indent="0" algn="l" rtl="0">
              <a:spcBef>
                <a:spcPts val="0"/>
              </a:spcBef>
              <a:buNone/>
              <a:defRPr sz="2266">
                <a:solidFill>
                  <a:schemeClr val="dk1"/>
                </a:solidFill>
                <a:latin typeface="Calibri"/>
                <a:ea typeface="Calibri"/>
                <a:cs typeface="Calibri"/>
                <a:sym typeface="Calibri"/>
              </a:defRPr>
            </a:lvl7pPr>
            <a:lvl8pPr marL="0" marR="0" lvl="7" indent="0" algn="l" rtl="0">
              <a:spcBef>
                <a:spcPts val="0"/>
              </a:spcBef>
              <a:buNone/>
              <a:defRPr sz="2266">
                <a:solidFill>
                  <a:schemeClr val="dk1"/>
                </a:solidFill>
                <a:latin typeface="Calibri"/>
                <a:ea typeface="Calibri"/>
                <a:cs typeface="Calibri"/>
                <a:sym typeface="Calibri"/>
              </a:defRPr>
            </a:lvl8pPr>
            <a:lvl9pPr marL="0" marR="0" lvl="8" indent="0" algn="l" rtl="0">
              <a:spcBef>
                <a:spcPts val="0"/>
              </a:spcBef>
              <a:buNone/>
              <a:defRPr sz="2266">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4"/>
          <p:cNvPicPr preferRelativeResize="0"/>
          <p:nvPr/>
        </p:nvPicPr>
        <p:blipFill rotWithShape="1">
          <a:blip r:embed="rId13">
            <a:alphaModFix/>
          </a:blip>
          <a:srcRect/>
          <a:stretch/>
        </p:blipFill>
        <p:spPr>
          <a:xfrm>
            <a:off x="3261" y="0"/>
            <a:ext cx="12187066" cy="6858000"/>
          </a:xfrm>
          <a:prstGeom prst="rect">
            <a:avLst/>
          </a:prstGeom>
          <a:noFill/>
          <a:ln>
            <a:noFill/>
          </a:ln>
        </p:spPr>
      </p:pic>
      <p:pic>
        <p:nvPicPr>
          <p:cNvPr id="7" name="Google Shape;7;p4"/>
          <p:cNvPicPr preferRelativeResize="0"/>
          <p:nvPr/>
        </p:nvPicPr>
        <p:blipFill rotWithShape="1">
          <a:blip r:embed="rId14">
            <a:alphaModFix/>
          </a:blip>
          <a:srcRect/>
          <a:stretch/>
        </p:blipFill>
        <p:spPr>
          <a:xfrm>
            <a:off x="6433" y="0"/>
            <a:ext cx="12180722"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vcbay.news/2020/10/05/data-analytics-startup-geospock-e4-6-m-in-fund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customXml" Target="../ink/ink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customXml" Target="../ink/ink11.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hyperlink" Target="http://www.wikibit.it/d/cosa-significa-data-center-368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customXml" Target="../ink/ink1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customXml" Target="../ink/ink17.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customXml" Target="../ink/ink21.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customXml" Target="../ink/ink22.xml"/><Relationship Id="rId4" Type="http://schemas.openxmlformats.org/officeDocument/2006/relationships/image" Target="../media/image56.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customXml" Target="../ink/ink2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customXml" Target="../ink/ink2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customXml" Target="../ink/ink26.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customXml" Target="../ink/ink28.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customXml" Target="../ink/ink29.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customXml" Target="../ink/ink30.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customXml" Target="../ink/ink31.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customXml" Target="../ink/ink32.xml"/><Relationship Id="rId4" Type="http://schemas.openxmlformats.org/officeDocument/2006/relationships/hyperlink" Target="https://repararelpc.es/que-es-el-machine-learn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customXml" Target="../ink/ink33.xml"/></Relationships>
</file>

<file path=ppt/slides/_rels/slide38.xml.rels><?xml version="1.0" encoding="UTF-8" standalone="yes"?>
<Relationships xmlns="http://schemas.openxmlformats.org/package/2006/relationships"><Relationship Id="rId3" Type="http://schemas.openxmlformats.org/officeDocument/2006/relationships/hyperlink" Target="mailto:julian.quimbayo@corhuila.edu.co"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hyperlink" Target="https://www.linkedin.com/in/%F0%9F%90%8D-julian-quimbayo-castro-11707463/" TargetMode="Externa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
          <p:cNvSpPr txBox="1"/>
          <p:nvPr/>
        </p:nvSpPr>
        <p:spPr>
          <a:xfrm>
            <a:off x="194275" y="1257405"/>
            <a:ext cx="4662900" cy="3631723"/>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SzPts val="1100"/>
              <a:buNone/>
            </a:pPr>
            <a:r>
              <a:rPr lang="es-ES" sz="5000" dirty="0">
                <a:solidFill>
                  <a:srgbClr val="FFFFFF"/>
                </a:solidFill>
                <a:latin typeface="Calibri"/>
                <a:ea typeface="Calibri"/>
                <a:cs typeface="Calibri"/>
                <a:sym typeface="Calibri"/>
              </a:rPr>
              <a:t>Introducción a Machine Learning</a:t>
            </a:r>
          </a:p>
          <a:p>
            <a:pPr marL="0" lvl="0" indent="0" algn="ctr" rtl="0">
              <a:lnSpc>
                <a:spcPct val="115000"/>
              </a:lnSpc>
              <a:spcBef>
                <a:spcPts val="0"/>
              </a:spcBef>
              <a:spcAft>
                <a:spcPts val="0"/>
              </a:spcAft>
              <a:buSzPts val="1100"/>
              <a:buNone/>
            </a:pPr>
            <a:r>
              <a:rPr lang="es-ES" sz="5000" dirty="0">
                <a:solidFill>
                  <a:srgbClr val="FFFFFF"/>
                </a:solidFill>
                <a:latin typeface="Calibri"/>
                <a:ea typeface="Calibri"/>
                <a:cs typeface="Calibri"/>
                <a:sym typeface="Calibri"/>
              </a:rPr>
              <a:t>Sesión 1</a:t>
            </a:r>
            <a:endParaRPr sz="5000" dirty="0">
              <a:solidFill>
                <a:schemeClr val="lt1"/>
              </a:solidFill>
              <a:latin typeface="Calibri"/>
              <a:ea typeface="Calibri"/>
              <a:cs typeface="Calibri"/>
              <a:sym typeface="Calibri"/>
            </a:endParaRPr>
          </a:p>
        </p:txBody>
      </p:sp>
      <p:pic>
        <p:nvPicPr>
          <p:cNvPr id="6" name="Imagen 5" descr="Interfaz de usuario gráfica&#10;&#10;Descripción generada automáticamente">
            <a:extLst>
              <a:ext uri="{FF2B5EF4-FFF2-40B4-BE49-F238E27FC236}">
                <a16:creationId xmlns:a16="http://schemas.microsoft.com/office/drawing/2014/main" id="{0A61CDB7-240C-9700-E9A0-6E8E2F5A9DF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40172" y="0"/>
            <a:ext cx="7077664"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541267"/>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Ciencia de Datos – ML – Data </a:t>
            </a:r>
            <a:r>
              <a:rPr lang="es-CO" dirty="0" err="1"/>
              <a:t>Mining</a:t>
            </a:r>
            <a:r>
              <a:rPr lang="es-CO" dirty="0"/>
              <a:t> y Deep Learning</a:t>
            </a:r>
          </a:p>
        </p:txBody>
      </p:sp>
      <p:pic>
        <p:nvPicPr>
          <p:cNvPr id="4" name="Imagen 3">
            <a:extLst>
              <a:ext uri="{FF2B5EF4-FFF2-40B4-BE49-F238E27FC236}">
                <a16:creationId xmlns:a16="http://schemas.microsoft.com/office/drawing/2014/main" id="{535FB9F1-09B5-CED2-3511-AB76DB8F0B04}"/>
              </a:ext>
            </a:extLst>
          </p:cNvPr>
          <p:cNvPicPr>
            <a:picLocks noChangeAspect="1"/>
          </p:cNvPicPr>
          <p:nvPr/>
        </p:nvPicPr>
        <p:blipFill>
          <a:blip r:embed="rId3"/>
          <a:stretch>
            <a:fillRect/>
          </a:stretch>
        </p:blipFill>
        <p:spPr>
          <a:xfrm>
            <a:off x="1379815" y="1804118"/>
            <a:ext cx="9433957" cy="4869398"/>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71FEAA85-D532-246A-1E87-8C588CA26417}"/>
                  </a:ext>
                </a:extLst>
              </p14:cNvPr>
              <p14:cNvContentPartPr/>
              <p14:nvPr/>
            </p14:nvContentPartPr>
            <p14:xfrm>
              <a:off x="3326760" y="2173320"/>
              <a:ext cx="2822040" cy="4656600"/>
            </p14:xfrm>
          </p:contentPart>
        </mc:Choice>
        <mc:Fallback>
          <p:pic>
            <p:nvPicPr>
              <p:cNvPr id="2" name="Entrada de lápiz 1">
                <a:extLst>
                  <a:ext uri="{FF2B5EF4-FFF2-40B4-BE49-F238E27FC236}">
                    <a16:creationId xmlns:a16="http://schemas.microsoft.com/office/drawing/2014/main" id="{71FEAA85-D532-246A-1E87-8C588CA26417}"/>
                  </a:ext>
                </a:extLst>
              </p:cNvPr>
              <p:cNvPicPr/>
              <p:nvPr/>
            </p:nvPicPr>
            <p:blipFill>
              <a:blip r:embed="rId5"/>
              <a:stretch>
                <a:fillRect/>
              </a:stretch>
            </p:blipFill>
            <p:spPr>
              <a:xfrm>
                <a:off x="3317400" y="2163960"/>
                <a:ext cx="2840760" cy="4675320"/>
              </a:xfrm>
              <a:prstGeom prst="rect">
                <a:avLst/>
              </a:prstGeom>
            </p:spPr>
          </p:pic>
        </mc:Fallback>
      </mc:AlternateContent>
    </p:spTree>
    <p:extLst>
      <p:ext uri="{BB962C8B-B14F-4D97-AF65-F5344CB8AC3E}">
        <p14:creationId xmlns:p14="http://schemas.microsoft.com/office/powerpoint/2010/main" val="41386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541267"/>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Ciclo de vida de ML</a:t>
            </a:r>
          </a:p>
        </p:txBody>
      </p:sp>
      <p:pic>
        <p:nvPicPr>
          <p:cNvPr id="1026" name="Picture 2">
            <a:extLst>
              <a:ext uri="{FF2B5EF4-FFF2-40B4-BE49-F238E27FC236}">
                <a16:creationId xmlns:a16="http://schemas.microsoft.com/office/drawing/2014/main" id="{1CCB8F15-85BE-36F4-6537-176F28AC2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079" y="1388179"/>
            <a:ext cx="7257079" cy="519324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Understanding Machine Learning through Memes | by Harsh Aryan | Nybles |  Medium">
            <a:extLst>
              <a:ext uri="{FF2B5EF4-FFF2-40B4-BE49-F238E27FC236}">
                <a16:creationId xmlns:a16="http://schemas.microsoft.com/office/drawing/2014/main" id="{5317DAC3-4DEC-DADC-296B-20092544F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761" y="2269067"/>
            <a:ext cx="4022748" cy="27596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2" name="Entrada de lápiz 1">
                <a:extLst>
                  <a:ext uri="{FF2B5EF4-FFF2-40B4-BE49-F238E27FC236}">
                    <a16:creationId xmlns:a16="http://schemas.microsoft.com/office/drawing/2014/main" id="{06AA02D8-EC91-A289-FECA-D8F56AED0229}"/>
                  </a:ext>
                </a:extLst>
              </p14:cNvPr>
              <p14:cNvContentPartPr/>
              <p14:nvPr/>
            </p14:nvContentPartPr>
            <p14:xfrm>
              <a:off x="73440" y="112680"/>
              <a:ext cx="12119760" cy="6591600"/>
            </p14:xfrm>
          </p:contentPart>
        </mc:Choice>
        <mc:Fallback>
          <p:pic>
            <p:nvPicPr>
              <p:cNvPr id="2" name="Entrada de lápiz 1">
                <a:extLst>
                  <a:ext uri="{FF2B5EF4-FFF2-40B4-BE49-F238E27FC236}">
                    <a16:creationId xmlns:a16="http://schemas.microsoft.com/office/drawing/2014/main" id="{06AA02D8-EC91-A289-FECA-D8F56AED0229}"/>
                  </a:ext>
                </a:extLst>
              </p:cNvPr>
              <p:cNvPicPr/>
              <p:nvPr/>
            </p:nvPicPr>
            <p:blipFill>
              <a:blip r:embed="rId6"/>
              <a:stretch>
                <a:fillRect/>
              </a:stretch>
            </p:blipFill>
            <p:spPr>
              <a:xfrm>
                <a:off x="64080" y="103320"/>
                <a:ext cx="12138480" cy="6610320"/>
              </a:xfrm>
              <a:prstGeom prst="rect">
                <a:avLst/>
              </a:prstGeom>
            </p:spPr>
          </p:pic>
        </mc:Fallback>
      </mc:AlternateContent>
    </p:spTree>
    <p:extLst>
      <p:ext uri="{BB962C8B-B14F-4D97-AF65-F5344CB8AC3E}">
        <p14:creationId xmlns:p14="http://schemas.microsoft.com/office/powerpoint/2010/main" val="318714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541267"/>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Variables - Estadística</a:t>
            </a:r>
          </a:p>
        </p:txBody>
      </p:sp>
      <p:pic>
        <p:nvPicPr>
          <p:cNvPr id="2050" name="Picture 2">
            <a:extLst>
              <a:ext uri="{FF2B5EF4-FFF2-40B4-BE49-F238E27FC236}">
                <a16:creationId xmlns:a16="http://schemas.microsoft.com/office/drawing/2014/main" id="{D5D924AA-FE70-406B-4E94-E94622425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569" y="1417812"/>
            <a:ext cx="8704450" cy="46443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07F7CC60-6746-CABE-B910-0DD9F8F10216}"/>
                  </a:ext>
                </a:extLst>
              </p14:cNvPr>
              <p14:cNvContentPartPr/>
              <p14:nvPr/>
            </p14:nvContentPartPr>
            <p14:xfrm>
              <a:off x="120600" y="1135800"/>
              <a:ext cx="11769120" cy="5155560"/>
            </p14:xfrm>
          </p:contentPart>
        </mc:Choice>
        <mc:Fallback>
          <p:pic>
            <p:nvPicPr>
              <p:cNvPr id="2" name="Entrada de lápiz 1">
                <a:extLst>
                  <a:ext uri="{FF2B5EF4-FFF2-40B4-BE49-F238E27FC236}">
                    <a16:creationId xmlns:a16="http://schemas.microsoft.com/office/drawing/2014/main" id="{07F7CC60-6746-CABE-B910-0DD9F8F10216}"/>
                  </a:ext>
                </a:extLst>
              </p:cNvPr>
              <p:cNvPicPr/>
              <p:nvPr/>
            </p:nvPicPr>
            <p:blipFill>
              <a:blip r:embed="rId5"/>
              <a:stretch>
                <a:fillRect/>
              </a:stretch>
            </p:blipFill>
            <p:spPr>
              <a:xfrm>
                <a:off x="111240" y="1126440"/>
                <a:ext cx="11787840" cy="5174280"/>
              </a:xfrm>
              <a:prstGeom prst="rect">
                <a:avLst/>
              </a:prstGeom>
            </p:spPr>
          </p:pic>
        </mc:Fallback>
      </mc:AlternateContent>
    </p:spTree>
    <p:extLst>
      <p:ext uri="{BB962C8B-B14F-4D97-AF65-F5344CB8AC3E}">
        <p14:creationId xmlns:p14="http://schemas.microsoft.com/office/powerpoint/2010/main" val="155316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pic>
        <p:nvPicPr>
          <p:cNvPr id="7" name="Imagen 6" descr="Imagen que contiene Diagrama&#10;&#10;Descripción generada automáticamente">
            <a:extLst>
              <a:ext uri="{FF2B5EF4-FFF2-40B4-BE49-F238E27FC236}">
                <a16:creationId xmlns:a16="http://schemas.microsoft.com/office/drawing/2014/main" id="{285DA585-6C1A-DD8C-DEBF-E3027BDD0952}"/>
              </a:ext>
            </a:extLst>
          </p:cNvPr>
          <p:cNvPicPr>
            <a:picLocks noChangeAspect="1"/>
          </p:cNvPicPr>
          <p:nvPr/>
        </p:nvPicPr>
        <p:blipFill>
          <a:blip r:embed="rId3"/>
          <a:stretch>
            <a:fillRect/>
          </a:stretch>
        </p:blipFill>
        <p:spPr>
          <a:xfrm>
            <a:off x="4603788" y="1700465"/>
            <a:ext cx="7347581" cy="4857726"/>
          </a:xfrm>
          <a:prstGeom prst="rect">
            <a:avLst/>
          </a:prstGeom>
        </p:spPr>
      </p:pic>
      <p:sp>
        <p:nvSpPr>
          <p:cNvPr id="8" name="CuadroTexto 7">
            <a:extLst>
              <a:ext uri="{FF2B5EF4-FFF2-40B4-BE49-F238E27FC236}">
                <a16:creationId xmlns:a16="http://schemas.microsoft.com/office/drawing/2014/main" id="{39F63494-27B5-870A-3924-92E696E5BB17}"/>
              </a:ext>
            </a:extLst>
          </p:cNvPr>
          <p:cNvSpPr txBox="1"/>
          <p:nvPr/>
        </p:nvSpPr>
        <p:spPr>
          <a:xfrm>
            <a:off x="242219" y="1787654"/>
            <a:ext cx="4112916" cy="4770537"/>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Aprendizaje Supervisado (Etiquetas): </a:t>
            </a:r>
          </a:p>
          <a:p>
            <a:endParaRPr lang="es-ES" sz="1600" b="1" i="0" dirty="0">
              <a:solidFill>
                <a:srgbClr val="000000"/>
              </a:solidFill>
            </a:endParaRPr>
          </a:p>
          <a:p>
            <a:r>
              <a:rPr lang="es-ES" sz="1600" i="0" dirty="0">
                <a:solidFill>
                  <a:srgbClr val="000000"/>
                </a:solidFill>
              </a:rPr>
              <a:t>Los métodos o algoritmos de aprendizaje supervisado incluyen algoritmos de aprendizaje que toman muestras de datos (conocidos de datos (conocidos como datos de entrenamiento) y resultados asociados (conocidos como etiquetas o respuestas) con cada muestra de datos durante el proceso de entrenamiento del modelo. El objetivo principal es aprender un mapeo o asociación entre las muestras de datos de entrada x y sus correspondientes salidas y, basándose en múltiples instancias de datos de entrenamiento. </a:t>
            </a:r>
          </a:p>
          <a:p>
            <a:endParaRPr lang="es-ES" sz="1600" i="0" dirty="0">
              <a:solidFill>
                <a:srgbClr val="000000"/>
              </a:solidFill>
            </a:endParaRPr>
          </a:p>
          <a:p>
            <a:pPr marL="285750" indent="-285750">
              <a:buFont typeface="Arial" panose="020B0604020202020204" pitchFamily="34" charset="0"/>
              <a:buChar char="•"/>
            </a:pPr>
            <a:r>
              <a:rPr lang="es-ES" sz="1600" b="1" i="0" dirty="0">
                <a:solidFill>
                  <a:srgbClr val="000000"/>
                </a:solidFill>
              </a:rPr>
              <a:t>Regresión </a:t>
            </a:r>
          </a:p>
          <a:p>
            <a:pPr marL="285750" indent="-285750">
              <a:buFont typeface="Arial" panose="020B0604020202020204" pitchFamily="34" charset="0"/>
              <a:buChar char="•"/>
            </a:pPr>
            <a:r>
              <a:rPr lang="es-ES" sz="1600" b="1" i="0" dirty="0">
                <a:solidFill>
                  <a:srgbClr val="000000"/>
                </a:solidFill>
              </a:rPr>
              <a:t>Clasificación</a:t>
            </a: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9614759E-B8EC-8864-324D-E991AEAD6B38}"/>
                  </a:ext>
                </a:extLst>
              </p14:cNvPr>
              <p14:cNvContentPartPr/>
              <p14:nvPr/>
            </p14:nvContentPartPr>
            <p14:xfrm>
              <a:off x="1666440" y="1629000"/>
              <a:ext cx="10283040" cy="4861080"/>
            </p14:xfrm>
          </p:contentPart>
        </mc:Choice>
        <mc:Fallback>
          <p:pic>
            <p:nvPicPr>
              <p:cNvPr id="2" name="Entrada de lápiz 1">
                <a:extLst>
                  <a:ext uri="{FF2B5EF4-FFF2-40B4-BE49-F238E27FC236}">
                    <a16:creationId xmlns:a16="http://schemas.microsoft.com/office/drawing/2014/main" id="{9614759E-B8EC-8864-324D-E991AEAD6B38}"/>
                  </a:ext>
                </a:extLst>
              </p:cNvPr>
              <p:cNvPicPr/>
              <p:nvPr/>
            </p:nvPicPr>
            <p:blipFill>
              <a:blip r:embed="rId5"/>
              <a:stretch>
                <a:fillRect/>
              </a:stretch>
            </p:blipFill>
            <p:spPr>
              <a:xfrm>
                <a:off x="1657080" y="1619640"/>
                <a:ext cx="10301760" cy="4879800"/>
              </a:xfrm>
              <a:prstGeom prst="rect">
                <a:avLst/>
              </a:prstGeom>
            </p:spPr>
          </p:pic>
        </mc:Fallback>
      </mc:AlternateContent>
    </p:spTree>
    <p:extLst>
      <p:ext uri="{BB962C8B-B14F-4D97-AF65-F5344CB8AC3E}">
        <p14:creationId xmlns:p14="http://schemas.microsoft.com/office/powerpoint/2010/main" val="73219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¿Qué es la clasificación?</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42219" y="1787654"/>
            <a:ext cx="4112916" cy="4031873"/>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Clasificación:</a:t>
            </a:r>
          </a:p>
          <a:p>
            <a:endParaRPr lang="es-ES" sz="1600" b="1" i="0" dirty="0">
              <a:solidFill>
                <a:srgbClr val="000000"/>
              </a:solidFill>
            </a:endParaRPr>
          </a:p>
          <a:p>
            <a:r>
              <a:rPr lang="es-ES" sz="1600" i="0" dirty="0">
                <a:solidFill>
                  <a:srgbClr val="000000"/>
                </a:solidFill>
              </a:rPr>
              <a:t>Las tareas basadas en la clasificación son un subcampo del aprendizaje automático supervisado, en el que el objetivo clave es predecir etiquetas de salida o respuestas de naturaleza categórica para los datos de entrada, basándose en lo que el modelo ha aprendido en la fase de entrenamiento. Las etiquetas de salida también se conocen como clases o etiquetas de clase de naturaleza categórica, lo que significa que son valores no ordenados y discretos. Así, cada respuesta de salida pertenece a una clase o categoría discreta específica.</a:t>
            </a:r>
          </a:p>
          <a:p>
            <a:endParaRPr lang="es-ES" sz="1600" i="0" dirty="0">
              <a:solidFill>
                <a:srgbClr val="000000"/>
              </a:solidFill>
            </a:endParaRPr>
          </a:p>
        </p:txBody>
      </p:sp>
      <p:pic>
        <p:nvPicPr>
          <p:cNvPr id="4" name="Imagen 3">
            <a:extLst>
              <a:ext uri="{FF2B5EF4-FFF2-40B4-BE49-F238E27FC236}">
                <a16:creationId xmlns:a16="http://schemas.microsoft.com/office/drawing/2014/main" id="{5F985CC6-EBFF-4338-E239-FCC33F72FE94}"/>
              </a:ext>
            </a:extLst>
          </p:cNvPr>
          <p:cNvPicPr>
            <a:picLocks noChangeAspect="1"/>
          </p:cNvPicPr>
          <p:nvPr/>
        </p:nvPicPr>
        <p:blipFill>
          <a:blip r:embed="rId3"/>
          <a:stretch>
            <a:fillRect/>
          </a:stretch>
        </p:blipFill>
        <p:spPr>
          <a:xfrm>
            <a:off x="4471734" y="2082291"/>
            <a:ext cx="6963794" cy="373723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B2A150A-EEEA-9206-589E-5357DB76E645}"/>
                  </a:ext>
                </a:extLst>
              </p14:cNvPr>
              <p14:cNvContentPartPr/>
              <p14:nvPr/>
            </p14:nvContentPartPr>
            <p14:xfrm>
              <a:off x="4147920" y="1509840"/>
              <a:ext cx="7845840" cy="5250240"/>
            </p14:xfrm>
          </p:contentPart>
        </mc:Choice>
        <mc:Fallback>
          <p:pic>
            <p:nvPicPr>
              <p:cNvPr id="2" name="Entrada de lápiz 1">
                <a:extLst>
                  <a:ext uri="{FF2B5EF4-FFF2-40B4-BE49-F238E27FC236}">
                    <a16:creationId xmlns:a16="http://schemas.microsoft.com/office/drawing/2014/main" id="{AB2A150A-EEEA-9206-589E-5357DB76E645}"/>
                  </a:ext>
                </a:extLst>
              </p:cNvPr>
              <p:cNvPicPr/>
              <p:nvPr/>
            </p:nvPicPr>
            <p:blipFill>
              <a:blip r:embed="rId5"/>
              <a:stretch>
                <a:fillRect/>
              </a:stretch>
            </p:blipFill>
            <p:spPr>
              <a:xfrm>
                <a:off x="4138560" y="1500480"/>
                <a:ext cx="7864560" cy="5268960"/>
              </a:xfrm>
              <a:prstGeom prst="rect">
                <a:avLst/>
              </a:prstGeom>
            </p:spPr>
          </p:pic>
        </mc:Fallback>
      </mc:AlternateContent>
    </p:spTree>
    <p:extLst>
      <p:ext uri="{BB962C8B-B14F-4D97-AF65-F5344CB8AC3E}">
        <p14:creationId xmlns:p14="http://schemas.microsoft.com/office/powerpoint/2010/main" val="869848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¿Qué es la regresión?</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42219" y="1613753"/>
            <a:ext cx="5741486" cy="4770537"/>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Regresión:</a:t>
            </a:r>
          </a:p>
          <a:p>
            <a:endParaRPr lang="es-ES" sz="1600" b="1" i="0" dirty="0">
              <a:solidFill>
                <a:srgbClr val="000000"/>
              </a:solidFill>
            </a:endParaRPr>
          </a:p>
          <a:p>
            <a:r>
              <a:rPr lang="es-ES" sz="1600" i="0" dirty="0">
                <a:solidFill>
                  <a:srgbClr val="000000"/>
                </a:solidFill>
              </a:rPr>
              <a:t>Las tareas de aprendizaje automático cuyo objetivo principal es la estimación de valores pueden denominarse tareas de regresión. Los métodos basados en la regresión se entrenan con muestras de datos de entrada que tienen respuestas de salida que son valores numéricos</a:t>
            </a:r>
          </a:p>
          <a:p>
            <a:r>
              <a:rPr lang="es-ES" sz="1600" i="0" dirty="0">
                <a:solidFill>
                  <a:srgbClr val="000000"/>
                </a:solidFill>
              </a:rPr>
              <a:t>a diferencia de la clasificación, en la que tenemos categorías o clases discretas. Los modelos de regresión utilizan los atributos o características de los datos de entrada (también llamados variables explicativas o independientes) y sus valores numéricos continuos de salida (también denominados variables de respuesta, dependientes o de resultado) para aprender relaciones y asociaciones específicas entre las entradas y sus correspondientes salidas. Con Este conocimiento permite predecir las respuestas de salida para nuevos casos de datos no vistos, de forma similar a la clasificación, pero con salidas numéricas continuas. con salidas numéricas continuas.</a:t>
            </a:r>
          </a:p>
        </p:txBody>
      </p:sp>
      <p:pic>
        <p:nvPicPr>
          <p:cNvPr id="5" name="Imagen 4">
            <a:extLst>
              <a:ext uri="{FF2B5EF4-FFF2-40B4-BE49-F238E27FC236}">
                <a16:creationId xmlns:a16="http://schemas.microsoft.com/office/drawing/2014/main" id="{564BB133-EA52-1D83-9269-B8B54DBC427C}"/>
              </a:ext>
            </a:extLst>
          </p:cNvPr>
          <p:cNvPicPr>
            <a:picLocks noChangeAspect="1"/>
          </p:cNvPicPr>
          <p:nvPr/>
        </p:nvPicPr>
        <p:blipFill>
          <a:blip r:embed="rId3"/>
          <a:stretch>
            <a:fillRect/>
          </a:stretch>
        </p:blipFill>
        <p:spPr>
          <a:xfrm>
            <a:off x="5983704" y="2719123"/>
            <a:ext cx="6209883" cy="230112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F51FFC46-E586-A8A0-3039-0EC8397A6068}"/>
                  </a:ext>
                </a:extLst>
              </p14:cNvPr>
              <p14:cNvContentPartPr/>
              <p14:nvPr/>
            </p14:nvContentPartPr>
            <p14:xfrm>
              <a:off x="5897880" y="623160"/>
              <a:ext cx="5995080" cy="5700240"/>
            </p14:xfrm>
          </p:contentPart>
        </mc:Choice>
        <mc:Fallback>
          <p:pic>
            <p:nvPicPr>
              <p:cNvPr id="2" name="Entrada de lápiz 1">
                <a:extLst>
                  <a:ext uri="{FF2B5EF4-FFF2-40B4-BE49-F238E27FC236}">
                    <a16:creationId xmlns:a16="http://schemas.microsoft.com/office/drawing/2014/main" id="{F51FFC46-E586-A8A0-3039-0EC8397A6068}"/>
                  </a:ext>
                </a:extLst>
              </p:cNvPr>
              <p:cNvPicPr/>
              <p:nvPr/>
            </p:nvPicPr>
            <p:blipFill>
              <a:blip r:embed="rId5"/>
              <a:stretch>
                <a:fillRect/>
              </a:stretch>
            </p:blipFill>
            <p:spPr>
              <a:xfrm>
                <a:off x="5888520" y="613800"/>
                <a:ext cx="6013800" cy="5718960"/>
              </a:xfrm>
              <a:prstGeom prst="rect">
                <a:avLst/>
              </a:prstGeom>
            </p:spPr>
          </p:pic>
        </mc:Fallback>
      </mc:AlternateContent>
    </p:spTree>
    <p:extLst>
      <p:ext uri="{BB962C8B-B14F-4D97-AF65-F5344CB8AC3E}">
        <p14:creationId xmlns:p14="http://schemas.microsoft.com/office/powerpoint/2010/main" val="2068624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42218" y="1595021"/>
            <a:ext cx="5727034" cy="5262979"/>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Aprendizaje No Supervisado (Sin Etiquetas): </a:t>
            </a:r>
          </a:p>
          <a:p>
            <a:endParaRPr lang="es-ES" sz="1600" b="1" i="0" dirty="0">
              <a:solidFill>
                <a:srgbClr val="000000"/>
              </a:solidFill>
            </a:endParaRPr>
          </a:p>
          <a:p>
            <a:r>
              <a:rPr lang="es-ES" sz="1600" i="0" dirty="0">
                <a:solidFill>
                  <a:srgbClr val="000000"/>
                </a:solidFill>
              </a:rPr>
              <a:t>Los métodos de aprendizaje supervisado suelen requerir algunos datos de entrenamiento en los que los resultados que intentamos predecir ya están disponibles en forma de etiquetas discretas o valores continuos. Sin embargo, a menudo no tenemos la opción  de tener datos de entrenamiento </a:t>
            </a:r>
            <a:r>
              <a:rPr lang="es-ES" sz="1600" i="0" dirty="0" err="1">
                <a:solidFill>
                  <a:srgbClr val="000000"/>
                </a:solidFill>
              </a:rPr>
              <a:t>preetiquetados</a:t>
            </a:r>
            <a:r>
              <a:rPr lang="es-ES" sz="1600" i="0" dirty="0">
                <a:solidFill>
                  <a:srgbClr val="000000"/>
                </a:solidFill>
              </a:rPr>
              <a:t> y aún así queremos extraer ideas o patrones útiles de nuestros datos.</a:t>
            </a:r>
          </a:p>
          <a:p>
            <a:endParaRPr lang="es-ES" sz="1600" i="0" dirty="0">
              <a:solidFill>
                <a:srgbClr val="000000"/>
              </a:solidFill>
            </a:endParaRPr>
          </a:p>
          <a:p>
            <a:r>
              <a:rPr lang="es-ES" sz="1600" i="0" dirty="0">
                <a:solidFill>
                  <a:srgbClr val="000000"/>
                </a:solidFill>
              </a:rPr>
              <a:t>En este escenario, los métodos de aprendizaje no supervisado son extremadamente potentes. Estos métodos se denominan no supervisados porque el modelo o algoritmo intenta aprender estructuras latentes inherentes, patrones y relaciones inherentes a partir de los datos dados sin ninguna ayuda o supervisión.</a:t>
            </a:r>
          </a:p>
          <a:p>
            <a:endParaRPr lang="es-ES" sz="1600" b="1" i="0" dirty="0">
              <a:solidFill>
                <a:srgbClr val="000000"/>
              </a:solidFill>
            </a:endParaRPr>
          </a:p>
          <a:p>
            <a:pPr marL="285750" indent="-285750">
              <a:buFont typeface="Arial" panose="020B0604020202020204" pitchFamily="34" charset="0"/>
              <a:buChar char="•"/>
            </a:pPr>
            <a:r>
              <a:rPr lang="es-ES" sz="1600" b="1" i="0" dirty="0" err="1">
                <a:solidFill>
                  <a:srgbClr val="000000"/>
                </a:solidFill>
              </a:rPr>
              <a:t>Clustering</a:t>
            </a:r>
            <a:endParaRPr lang="es-ES" sz="1600" b="1" i="0" dirty="0">
              <a:solidFill>
                <a:srgbClr val="000000"/>
              </a:solidFill>
            </a:endParaRPr>
          </a:p>
          <a:p>
            <a:pPr marL="285750" indent="-285750">
              <a:buFont typeface="Arial" panose="020B0604020202020204" pitchFamily="34" charset="0"/>
              <a:buChar char="•"/>
            </a:pPr>
            <a:r>
              <a:rPr lang="es-ES" sz="1600" b="1" i="0" dirty="0">
                <a:solidFill>
                  <a:srgbClr val="000000"/>
                </a:solidFill>
              </a:rPr>
              <a:t>Reducción dimensión</a:t>
            </a:r>
          </a:p>
          <a:p>
            <a:pPr marL="285750" indent="-285750">
              <a:buFont typeface="Arial" panose="020B0604020202020204" pitchFamily="34" charset="0"/>
              <a:buChar char="•"/>
            </a:pPr>
            <a:r>
              <a:rPr lang="es-ES" sz="1600" b="1" i="0" dirty="0">
                <a:solidFill>
                  <a:srgbClr val="000000"/>
                </a:solidFill>
              </a:rPr>
              <a:t>Detección de anomalías</a:t>
            </a:r>
          </a:p>
          <a:p>
            <a:pPr marL="285750" indent="-285750">
              <a:buFont typeface="Arial" panose="020B0604020202020204" pitchFamily="34" charset="0"/>
              <a:buChar char="•"/>
            </a:pPr>
            <a:r>
              <a:rPr lang="es-ES" sz="1600" b="1" i="0" dirty="0">
                <a:solidFill>
                  <a:srgbClr val="000000"/>
                </a:solidFill>
              </a:rPr>
              <a:t>Reglas de asociación </a:t>
            </a:r>
          </a:p>
        </p:txBody>
      </p:sp>
      <p:pic>
        <p:nvPicPr>
          <p:cNvPr id="4" name="Imagen 3" descr="Diagrama&#10;&#10;Descripción generada automáticamente con confianza baja">
            <a:extLst>
              <a:ext uri="{FF2B5EF4-FFF2-40B4-BE49-F238E27FC236}">
                <a16:creationId xmlns:a16="http://schemas.microsoft.com/office/drawing/2014/main" id="{E4990B91-213D-CB90-6D56-02DACADBCCA7}"/>
              </a:ext>
            </a:extLst>
          </p:cNvPr>
          <p:cNvPicPr>
            <a:picLocks noChangeAspect="1"/>
          </p:cNvPicPr>
          <p:nvPr/>
        </p:nvPicPr>
        <p:blipFill>
          <a:blip r:embed="rId3"/>
          <a:stretch>
            <a:fillRect/>
          </a:stretch>
        </p:blipFill>
        <p:spPr>
          <a:xfrm>
            <a:off x="6224337" y="1838816"/>
            <a:ext cx="5969251" cy="361227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F3EBF5B6-1ACC-023D-E418-F74EDAFF324F}"/>
                  </a:ext>
                </a:extLst>
              </p14:cNvPr>
              <p14:cNvContentPartPr/>
              <p14:nvPr/>
            </p14:nvContentPartPr>
            <p14:xfrm>
              <a:off x="1733760" y="2703600"/>
              <a:ext cx="9515520" cy="4019040"/>
            </p14:xfrm>
          </p:contentPart>
        </mc:Choice>
        <mc:Fallback>
          <p:pic>
            <p:nvPicPr>
              <p:cNvPr id="2" name="Entrada de lápiz 1">
                <a:extLst>
                  <a:ext uri="{FF2B5EF4-FFF2-40B4-BE49-F238E27FC236}">
                    <a16:creationId xmlns:a16="http://schemas.microsoft.com/office/drawing/2014/main" id="{F3EBF5B6-1ACC-023D-E418-F74EDAFF324F}"/>
                  </a:ext>
                </a:extLst>
              </p:cNvPr>
              <p:cNvPicPr/>
              <p:nvPr/>
            </p:nvPicPr>
            <p:blipFill>
              <a:blip r:embed="rId5"/>
              <a:stretch>
                <a:fillRect/>
              </a:stretch>
            </p:blipFill>
            <p:spPr>
              <a:xfrm>
                <a:off x="1724400" y="2694240"/>
                <a:ext cx="9534240" cy="4037760"/>
              </a:xfrm>
              <a:prstGeom prst="rect">
                <a:avLst/>
              </a:prstGeom>
            </p:spPr>
          </p:pic>
        </mc:Fallback>
      </mc:AlternateContent>
    </p:spTree>
    <p:extLst>
      <p:ext uri="{BB962C8B-B14F-4D97-AF65-F5344CB8AC3E}">
        <p14:creationId xmlns:p14="http://schemas.microsoft.com/office/powerpoint/2010/main" val="238252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err="1"/>
              <a:t>Clustering</a:t>
            </a:r>
            <a:endParaRPr lang="es-CO" dirty="0"/>
          </a:p>
        </p:txBody>
      </p:sp>
      <p:sp>
        <p:nvSpPr>
          <p:cNvPr id="8" name="CuadroTexto 7">
            <a:extLst>
              <a:ext uri="{FF2B5EF4-FFF2-40B4-BE49-F238E27FC236}">
                <a16:creationId xmlns:a16="http://schemas.microsoft.com/office/drawing/2014/main" id="{39F63494-27B5-870A-3924-92E696E5BB17}"/>
              </a:ext>
            </a:extLst>
          </p:cNvPr>
          <p:cNvSpPr txBox="1"/>
          <p:nvPr/>
        </p:nvSpPr>
        <p:spPr>
          <a:xfrm>
            <a:off x="547018" y="2151727"/>
            <a:ext cx="3121871" cy="3293209"/>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i="0" dirty="0">
                <a:solidFill>
                  <a:srgbClr val="000000"/>
                </a:solidFill>
              </a:rPr>
              <a:t>Son métodos de Machine Learning que tratan de encontrar patrones de similitud y relaciones entre las muestras de datos de nuestro conjunto de datos y, a continuación, agrupar estas muestras en varios grupos, de manera que cada grupo</a:t>
            </a:r>
          </a:p>
          <a:p>
            <a:r>
              <a:rPr lang="es-ES" sz="1600" i="0" dirty="0">
                <a:solidFill>
                  <a:srgbClr val="000000"/>
                </a:solidFill>
              </a:rPr>
              <a:t>o </a:t>
            </a:r>
            <a:r>
              <a:rPr lang="es-ES" sz="1600" i="0" dirty="0" err="1">
                <a:solidFill>
                  <a:srgbClr val="000000"/>
                </a:solidFill>
              </a:rPr>
              <a:t>cluster</a:t>
            </a:r>
            <a:r>
              <a:rPr lang="es-ES" sz="1600" i="0" dirty="0">
                <a:solidFill>
                  <a:srgbClr val="000000"/>
                </a:solidFill>
              </a:rPr>
              <a:t> de muestras de datos tenga cierta similitud, basada en los atributos o características inherentes.</a:t>
            </a:r>
          </a:p>
        </p:txBody>
      </p:sp>
      <p:pic>
        <p:nvPicPr>
          <p:cNvPr id="5" name="Imagen 4">
            <a:extLst>
              <a:ext uri="{FF2B5EF4-FFF2-40B4-BE49-F238E27FC236}">
                <a16:creationId xmlns:a16="http://schemas.microsoft.com/office/drawing/2014/main" id="{97D2E3EC-FC7F-2926-579E-B9ECA0357D7C}"/>
              </a:ext>
            </a:extLst>
          </p:cNvPr>
          <p:cNvPicPr>
            <a:picLocks noChangeAspect="1"/>
          </p:cNvPicPr>
          <p:nvPr/>
        </p:nvPicPr>
        <p:blipFill>
          <a:blip r:embed="rId3"/>
          <a:stretch>
            <a:fillRect/>
          </a:stretch>
        </p:blipFill>
        <p:spPr>
          <a:xfrm>
            <a:off x="3889904" y="2131852"/>
            <a:ext cx="8021995" cy="259429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2B92EBA5-4E18-78A8-DBFA-566CA40AB076}"/>
                  </a:ext>
                </a:extLst>
              </p14:cNvPr>
              <p14:cNvContentPartPr/>
              <p14:nvPr/>
            </p14:nvContentPartPr>
            <p14:xfrm>
              <a:off x="4182840" y="1412280"/>
              <a:ext cx="6962400" cy="2870280"/>
            </p14:xfrm>
          </p:contentPart>
        </mc:Choice>
        <mc:Fallback>
          <p:pic>
            <p:nvPicPr>
              <p:cNvPr id="2" name="Entrada de lápiz 1">
                <a:extLst>
                  <a:ext uri="{FF2B5EF4-FFF2-40B4-BE49-F238E27FC236}">
                    <a16:creationId xmlns:a16="http://schemas.microsoft.com/office/drawing/2014/main" id="{2B92EBA5-4E18-78A8-DBFA-566CA40AB076}"/>
                  </a:ext>
                </a:extLst>
              </p:cNvPr>
              <p:cNvPicPr/>
              <p:nvPr/>
            </p:nvPicPr>
            <p:blipFill>
              <a:blip r:embed="rId5"/>
              <a:stretch>
                <a:fillRect/>
              </a:stretch>
            </p:blipFill>
            <p:spPr>
              <a:xfrm>
                <a:off x="4173480" y="1402920"/>
                <a:ext cx="6981120" cy="2889000"/>
              </a:xfrm>
              <a:prstGeom prst="rect">
                <a:avLst/>
              </a:prstGeom>
            </p:spPr>
          </p:pic>
        </mc:Fallback>
      </mc:AlternateContent>
    </p:spTree>
    <p:extLst>
      <p:ext uri="{BB962C8B-B14F-4D97-AF65-F5344CB8AC3E}">
        <p14:creationId xmlns:p14="http://schemas.microsoft.com/office/powerpoint/2010/main" val="265995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Reducción Dimensión</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648617" y="1801771"/>
            <a:ext cx="3550850" cy="3785652"/>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i="0" dirty="0">
                <a:solidFill>
                  <a:srgbClr val="000000"/>
                </a:solidFill>
              </a:rPr>
              <a:t>Una vez que empezamos a extraer atributos o características de las muestras de datos en bruto, a veces nuestro espacio de características se infla con un número enorme de características. Esto plantea múltiples retos, como el análisis y la visualización de datos con miles o millones de características, lo que hace que el espacio de características sea extremadamente complejo lo que plantea problemas con respecto a los modelos de formación, la memoria y las limitaciones de espacio.</a:t>
            </a:r>
          </a:p>
        </p:txBody>
      </p:sp>
      <p:pic>
        <p:nvPicPr>
          <p:cNvPr id="4" name="Imagen 3">
            <a:extLst>
              <a:ext uri="{FF2B5EF4-FFF2-40B4-BE49-F238E27FC236}">
                <a16:creationId xmlns:a16="http://schemas.microsoft.com/office/drawing/2014/main" id="{5E5A694B-7C89-8AD5-B93F-79D55D32F3C2}"/>
              </a:ext>
            </a:extLst>
          </p:cNvPr>
          <p:cNvPicPr>
            <a:picLocks noChangeAspect="1"/>
          </p:cNvPicPr>
          <p:nvPr/>
        </p:nvPicPr>
        <p:blipFill>
          <a:blip r:embed="rId3"/>
          <a:stretch>
            <a:fillRect/>
          </a:stretch>
        </p:blipFill>
        <p:spPr>
          <a:xfrm>
            <a:off x="4333543" y="2153185"/>
            <a:ext cx="7321160" cy="271232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C37A78BD-B7D2-A84C-0F86-AC166E353C71}"/>
                  </a:ext>
                </a:extLst>
              </p14:cNvPr>
              <p14:cNvContentPartPr/>
              <p14:nvPr/>
            </p14:nvContentPartPr>
            <p14:xfrm>
              <a:off x="5047200" y="2283480"/>
              <a:ext cx="5617800" cy="2878200"/>
            </p14:xfrm>
          </p:contentPart>
        </mc:Choice>
        <mc:Fallback>
          <p:pic>
            <p:nvPicPr>
              <p:cNvPr id="2" name="Entrada de lápiz 1">
                <a:extLst>
                  <a:ext uri="{FF2B5EF4-FFF2-40B4-BE49-F238E27FC236}">
                    <a16:creationId xmlns:a16="http://schemas.microsoft.com/office/drawing/2014/main" id="{C37A78BD-B7D2-A84C-0F86-AC166E353C71}"/>
                  </a:ext>
                </a:extLst>
              </p:cNvPr>
              <p:cNvPicPr/>
              <p:nvPr/>
            </p:nvPicPr>
            <p:blipFill>
              <a:blip r:embed="rId5"/>
              <a:stretch>
                <a:fillRect/>
              </a:stretch>
            </p:blipFill>
            <p:spPr>
              <a:xfrm>
                <a:off x="5037840" y="2274120"/>
                <a:ext cx="5636520" cy="2896920"/>
              </a:xfrm>
              <a:prstGeom prst="rect">
                <a:avLst/>
              </a:prstGeom>
            </p:spPr>
          </p:pic>
        </mc:Fallback>
      </mc:AlternateContent>
    </p:spTree>
    <p:extLst>
      <p:ext uri="{BB962C8B-B14F-4D97-AF65-F5344CB8AC3E}">
        <p14:creationId xmlns:p14="http://schemas.microsoft.com/office/powerpoint/2010/main" val="250824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Detección de anomalías</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648617" y="2105974"/>
            <a:ext cx="3991116" cy="3293209"/>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i="0" dirty="0">
                <a:solidFill>
                  <a:srgbClr val="000000"/>
                </a:solidFill>
              </a:rPr>
              <a:t>El proceso de detección de anomalías también se denomina detección de valores atípicos, ya que lo que nos interesa es encontrar sucesos raros u observaciones que no suelen producirse normalmente basándonos en muestras de datos históricos. A veces, las anomalías ocurren con poca frecuencia y, por lo tanto, son eventos raros, y en otros casos, las anomalías pueden no ser raras, pero pueden ocurrir en ráfagas muy cortas en el tiempo, por lo que tienen patrones específicos.</a:t>
            </a:r>
          </a:p>
        </p:txBody>
      </p:sp>
      <p:pic>
        <p:nvPicPr>
          <p:cNvPr id="5" name="Imagen 4">
            <a:extLst>
              <a:ext uri="{FF2B5EF4-FFF2-40B4-BE49-F238E27FC236}">
                <a16:creationId xmlns:a16="http://schemas.microsoft.com/office/drawing/2014/main" id="{D3771142-08EF-0B8A-F236-132B3A60C8AC}"/>
              </a:ext>
            </a:extLst>
          </p:cNvPr>
          <p:cNvPicPr>
            <a:picLocks noChangeAspect="1"/>
          </p:cNvPicPr>
          <p:nvPr/>
        </p:nvPicPr>
        <p:blipFill>
          <a:blip r:embed="rId3"/>
          <a:stretch>
            <a:fillRect/>
          </a:stretch>
        </p:blipFill>
        <p:spPr>
          <a:xfrm>
            <a:off x="4829785" y="2105974"/>
            <a:ext cx="6325907" cy="2646051"/>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3E13341F-3D4E-1132-46AE-B03DF5586CF2}"/>
                  </a:ext>
                </a:extLst>
              </p14:cNvPr>
              <p14:cNvContentPartPr/>
              <p14:nvPr/>
            </p14:nvContentPartPr>
            <p14:xfrm>
              <a:off x="4602240" y="2393280"/>
              <a:ext cx="4087800" cy="2726280"/>
            </p14:xfrm>
          </p:contentPart>
        </mc:Choice>
        <mc:Fallback>
          <p:pic>
            <p:nvPicPr>
              <p:cNvPr id="2" name="Entrada de lápiz 1">
                <a:extLst>
                  <a:ext uri="{FF2B5EF4-FFF2-40B4-BE49-F238E27FC236}">
                    <a16:creationId xmlns:a16="http://schemas.microsoft.com/office/drawing/2014/main" id="{3E13341F-3D4E-1132-46AE-B03DF5586CF2}"/>
                  </a:ext>
                </a:extLst>
              </p:cNvPr>
              <p:cNvPicPr/>
              <p:nvPr/>
            </p:nvPicPr>
            <p:blipFill>
              <a:blip r:embed="rId5"/>
              <a:stretch>
                <a:fillRect/>
              </a:stretch>
            </p:blipFill>
            <p:spPr>
              <a:xfrm>
                <a:off x="4592880" y="2383920"/>
                <a:ext cx="4106520" cy="2745000"/>
              </a:xfrm>
              <a:prstGeom prst="rect">
                <a:avLst/>
              </a:prstGeom>
            </p:spPr>
          </p:pic>
        </mc:Fallback>
      </mc:AlternateContent>
    </p:spTree>
    <p:extLst>
      <p:ext uri="{BB962C8B-B14F-4D97-AF65-F5344CB8AC3E}">
        <p14:creationId xmlns:p14="http://schemas.microsoft.com/office/powerpoint/2010/main" val="682809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2" name="CuadroTexto 1">
            <a:extLst>
              <a:ext uri="{FF2B5EF4-FFF2-40B4-BE49-F238E27FC236}">
                <a16:creationId xmlns:a16="http://schemas.microsoft.com/office/drawing/2014/main" id="{DBA9FC93-AC11-9982-9F46-C28544B38A5E}"/>
              </a:ext>
            </a:extLst>
          </p:cNvPr>
          <p:cNvSpPr txBox="1"/>
          <p:nvPr/>
        </p:nvSpPr>
        <p:spPr>
          <a:xfrm>
            <a:off x="3043327" y="236141"/>
            <a:ext cx="2601158" cy="584775"/>
          </a:xfrm>
          <a:prstGeom prst="rect">
            <a:avLst/>
          </a:prstGeom>
          <a:noFill/>
        </p:spPr>
        <p:txBody>
          <a:bodyPr wrap="square" rtlCol="0">
            <a:spAutoFit/>
          </a:bodyPr>
          <a:lstStyle/>
          <a:p>
            <a:pPr algn="ctr"/>
            <a:r>
              <a:rPr lang="es-CO" sz="3200" dirty="0"/>
              <a:t>AGENDA</a:t>
            </a:r>
          </a:p>
        </p:txBody>
      </p:sp>
      <p:sp>
        <p:nvSpPr>
          <p:cNvPr id="3" name="CuadroTexto 2">
            <a:extLst>
              <a:ext uri="{FF2B5EF4-FFF2-40B4-BE49-F238E27FC236}">
                <a16:creationId xmlns:a16="http://schemas.microsoft.com/office/drawing/2014/main" id="{45F12A33-A53F-518B-0A67-C9BDC5B7BB0C}"/>
              </a:ext>
            </a:extLst>
          </p:cNvPr>
          <p:cNvSpPr txBox="1"/>
          <p:nvPr/>
        </p:nvSpPr>
        <p:spPr>
          <a:xfrm>
            <a:off x="426128" y="945705"/>
            <a:ext cx="6119051" cy="5755422"/>
          </a:xfrm>
          <a:prstGeom prst="rect">
            <a:avLst/>
          </a:prstGeom>
          <a:noFill/>
        </p:spPr>
        <p:txBody>
          <a:bodyPr wrap="square" rtlCol="0">
            <a:spAutoFit/>
          </a:bodyPr>
          <a:lstStyle/>
          <a:p>
            <a:pPr marL="285750" indent="-285750" algn="just">
              <a:buFont typeface="Arial" panose="020B0604020202020204" pitchFamily="34" charset="0"/>
              <a:buChar char="•"/>
            </a:pPr>
            <a:r>
              <a:rPr lang="es-CO" sz="1600" dirty="0"/>
              <a:t>¿Qué es machine Learning?</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Diferencias entre Machine Learning, Deep Learning, Data </a:t>
            </a:r>
            <a:r>
              <a:rPr lang="es-CO" sz="1600" dirty="0" err="1"/>
              <a:t>Mining</a:t>
            </a:r>
            <a:r>
              <a:rPr lang="es-CO" sz="1600" dirty="0"/>
              <a:t> e IA.</a:t>
            </a:r>
          </a:p>
          <a:p>
            <a:pPr algn="just"/>
            <a:endParaRPr lang="es-CO" sz="1600" dirty="0"/>
          </a:p>
          <a:p>
            <a:pPr marL="285750" indent="-285750" algn="just">
              <a:buFont typeface="Arial" panose="020B0604020202020204" pitchFamily="34" charset="0"/>
              <a:buChar char="•"/>
            </a:pPr>
            <a:r>
              <a:rPr lang="es-CO" sz="1600" dirty="0"/>
              <a:t>Tipos de algoritmos de Machine Learning: Aprendizaje supervisado, aprendizaje no supervisado, aprendizaje </a:t>
            </a:r>
            <a:r>
              <a:rPr lang="es-CO" sz="1600" dirty="0" err="1"/>
              <a:t>semisupervisado</a:t>
            </a:r>
            <a:r>
              <a:rPr lang="es-CO" sz="1600" dirty="0"/>
              <a:t>, aprendizaje por refuerzo y profundo.</a:t>
            </a:r>
          </a:p>
          <a:p>
            <a:pPr algn="just"/>
            <a:endParaRPr lang="es-CO" sz="1600" dirty="0"/>
          </a:p>
          <a:p>
            <a:pPr marL="285750" indent="-285750" algn="just">
              <a:buFont typeface="Arial" panose="020B0604020202020204" pitchFamily="34" charset="0"/>
              <a:buChar char="•"/>
            </a:pPr>
            <a:r>
              <a:rPr lang="es-CO" sz="1600" dirty="0"/>
              <a:t>Cómo y cuando utilizar un algoritmo de Machine Learning.</a:t>
            </a:r>
          </a:p>
          <a:p>
            <a:pPr algn="just"/>
            <a:endParaRPr lang="es-CO" sz="1600" dirty="0"/>
          </a:p>
          <a:p>
            <a:pPr marL="285750" indent="-285750" algn="just">
              <a:buFont typeface="Arial" panose="020B0604020202020204" pitchFamily="34" charset="0"/>
              <a:buChar char="•"/>
            </a:pPr>
            <a:r>
              <a:rPr lang="es-ES" sz="1600" dirty="0"/>
              <a:t>¿Cuáles son los algoritmos de aprendizaje supervisado? </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¿Cuáles son los algoritmos de aprendizaje no supervisado? </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¿Cuáles son los algoritmos de aprendizaje por refuerzo? </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Ética de machine </a:t>
            </a:r>
            <a:r>
              <a:rPr lang="es-ES" sz="1600" dirty="0" err="1"/>
              <a:t>learning</a:t>
            </a:r>
            <a:r>
              <a:rPr lang="es-ES" sz="1600" dirty="0"/>
              <a:t>. </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Herramientas a Usar</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Actividades a Desarrollar</a:t>
            </a:r>
            <a:endParaRPr lang="es-CO" sz="1600" dirty="0"/>
          </a:p>
          <a:p>
            <a:pPr marL="285750" indent="-285750" algn="just">
              <a:buFont typeface="Arial" panose="020B0604020202020204" pitchFamily="34" charset="0"/>
              <a:buChar char="•"/>
            </a:pPr>
            <a:endParaRPr lang="es-CO" sz="1600" dirty="0"/>
          </a:p>
        </p:txBody>
      </p:sp>
      <p:pic>
        <p:nvPicPr>
          <p:cNvPr id="5" name="Imagen 4" descr="Tienda con ventanas grandes y letras de colores&#10;&#10;Descripción generada automáticamente con confianza media">
            <a:extLst>
              <a:ext uri="{FF2B5EF4-FFF2-40B4-BE49-F238E27FC236}">
                <a16:creationId xmlns:a16="http://schemas.microsoft.com/office/drawing/2014/main" id="{39F79788-2798-F0A3-D315-E4C93D4E1C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89557" y="2067329"/>
            <a:ext cx="5277405" cy="3308488"/>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70D99444-25A6-0E8D-9FFD-299D728F11AD}"/>
                  </a:ext>
                </a:extLst>
              </p14:cNvPr>
              <p14:cNvContentPartPr/>
              <p14:nvPr/>
            </p14:nvContentPartPr>
            <p14:xfrm>
              <a:off x="1923840" y="970560"/>
              <a:ext cx="4525200" cy="5263200"/>
            </p14:xfrm>
          </p:contentPart>
        </mc:Choice>
        <mc:Fallback>
          <p:pic>
            <p:nvPicPr>
              <p:cNvPr id="4" name="Entrada de lápiz 3">
                <a:extLst>
                  <a:ext uri="{FF2B5EF4-FFF2-40B4-BE49-F238E27FC236}">
                    <a16:creationId xmlns:a16="http://schemas.microsoft.com/office/drawing/2014/main" id="{70D99444-25A6-0E8D-9FFD-299D728F11AD}"/>
                  </a:ext>
                </a:extLst>
              </p:cNvPr>
              <p:cNvPicPr/>
              <p:nvPr/>
            </p:nvPicPr>
            <p:blipFill>
              <a:blip r:embed="rId6"/>
              <a:stretch>
                <a:fillRect/>
              </a:stretch>
            </p:blipFill>
            <p:spPr>
              <a:xfrm>
                <a:off x="1914480" y="961200"/>
                <a:ext cx="4543920" cy="52819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Minería de Reglas de Asociación</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648617" y="2500679"/>
            <a:ext cx="3991116" cy="2308324"/>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i="0" dirty="0">
                <a:solidFill>
                  <a:srgbClr val="000000"/>
                </a:solidFill>
              </a:rPr>
              <a:t>La minería de reglas de asociación es un método de minería de datos que se utiliza para examinar y analizar grandes conjuntos de datos transaccionales para encontrar patrones y reglas de interés. Estos patrones representan relaciones y asociaciones interesantes asociaciones, entre varios elementos a través de las transacciones.</a:t>
            </a:r>
          </a:p>
        </p:txBody>
      </p:sp>
      <p:pic>
        <p:nvPicPr>
          <p:cNvPr id="4" name="Imagen 3">
            <a:extLst>
              <a:ext uri="{FF2B5EF4-FFF2-40B4-BE49-F238E27FC236}">
                <a16:creationId xmlns:a16="http://schemas.microsoft.com/office/drawing/2014/main" id="{976CC91E-EFBC-C21B-093D-FAC768855A60}"/>
              </a:ext>
            </a:extLst>
          </p:cNvPr>
          <p:cNvPicPr>
            <a:picLocks noChangeAspect="1"/>
          </p:cNvPicPr>
          <p:nvPr/>
        </p:nvPicPr>
        <p:blipFill>
          <a:blip r:embed="rId3"/>
          <a:stretch>
            <a:fillRect/>
          </a:stretch>
        </p:blipFill>
        <p:spPr>
          <a:xfrm>
            <a:off x="5126837" y="2353860"/>
            <a:ext cx="6844801" cy="260196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04CA7D56-B885-0975-4F09-4F0D46023076}"/>
                  </a:ext>
                </a:extLst>
              </p14:cNvPr>
              <p14:cNvContentPartPr/>
              <p14:nvPr/>
            </p14:nvContentPartPr>
            <p14:xfrm>
              <a:off x="5547240" y="2841480"/>
              <a:ext cx="6032160" cy="2394360"/>
            </p14:xfrm>
          </p:contentPart>
        </mc:Choice>
        <mc:Fallback>
          <p:pic>
            <p:nvPicPr>
              <p:cNvPr id="2" name="Entrada de lápiz 1">
                <a:extLst>
                  <a:ext uri="{FF2B5EF4-FFF2-40B4-BE49-F238E27FC236}">
                    <a16:creationId xmlns:a16="http://schemas.microsoft.com/office/drawing/2014/main" id="{04CA7D56-B885-0975-4F09-4F0D46023076}"/>
                  </a:ext>
                </a:extLst>
              </p:cNvPr>
              <p:cNvPicPr/>
              <p:nvPr/>
            </p:nvPicPr>
            <p:blipFill>
              <a:blip r:embed="rId5"/>
              <a:stretch>
                <a:fillRect/>
              </a:stretch>
            </p:blipFill>
            <p:spPr>
              <a:xfrm>
                <a:off x="5537880" y="2832120"/>
                <a:ext cx="6050880" cy="2413080"/>
              </a:xfrm>
              <a:prstGeom prst="rect">
                <a:avLst/>
              </a:prstGeom>
            </p:spPr>
          </p:pic>
        </mc:Fallback>
      </mc:AlternateContent>
    </p:spTree>
    <p:extLst>
      <p:ext uri="{BB962C8B-B14F-4D97-AF65-F5344CB8AC3E}">
        <p14:creationId xmlns:p14="http://schemas.microsoft.com/office/powerpoint/2010/main" val="187636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42218" y="1595021"/>
            <a:ext cx="4849071" cy="4524315"/>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Aprendizaje por Refuerzo: </a:t>
            </a:r>
          </a:p>
          <a:p>
            <a:endParaRPr lang="es-ES" sz="1600" b="1" i="0" dirty="0">
              <a:solidFill>
                <a:srgbClr val="000000"/>
              </a:solidFill>
            </a:endParaRPr>
          </a:p>
          <a:p>
            <a:r>
              <a:rPr lang="es-ES" sz="1600" i="0" dirty="0">
                <a:solidFill>
                  <a:srgbClr val="000000"/>
                </a:solidFill>
              </a:rPr>
              <a:t>Los métodos de aprendizaje por refuerzo son un poco diferentes de los métodos convencionales supervisados o no supervisados. En este contexto, tenemos un agente al que queremos entrenar durante un periodo de tiempo para que interactúe con un entorno específico y mejore su rendimiento durante un periodo de tiempo con respecto al tipo de acciones que realiza en el entorno. Normalmente, el agente comienza con un conjunto de estrategias o políticas para interactuar con el entorno. Al observar el entorno, realiza una acción concreta basada en una regla o política y observando el estado actual del entorno. En función de la acción, el agente obtiene una recompensa, que puede ser beneficiosa o perjudicial en forma de penalización. </a:t>
            </a:r>
            <a:endParaRPr lang="es-ES" sz="1600" b="1" i="0" dirty="0">
              <a:solidFill>
                <a:srgbClr val="000000"/>
              </a:solidFill>
            </a:endParaRPr>
          </a:p>
        </p:txBody>
      </p:sp>
      <p:pic>
        <p:nvPicPr>
          <p:cNvPr id="5" name="Imagen 4">
            <a:extLst>
              <a:ext uri="{FF2B5EF4-FFF2-40B4-BE49-F238E27FC236}">
                <a16:creationId xmlns:a16="http://schemas.microsoft.com/office/drawing/2014/main" id="{EE102E09-CDA6-67B7-8554-A87C9584062F}"/>
              </a:ext>
            </a:extLst>
          </p:cNvPr>
          <p:cNvPicPr>
            <a:picLocks noChangeAspect="1"/>
          </p:cNvPicPr>
          <p:nvPr/>
        </p:nvPicPr>
        <p:blipFill>
          <a:blip r:embed="rId3"/>
          <a:stretch>
            <a:fillRect/>
          </a:stretch>
        </p:blipFill>
        <p:spPr>
          <a:xfrm>
            <a:off x="5391128" y="2343859"/>
            <a:ext cx="6649378" cy="248637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929A3623-DA83-4486-5629-3F338C56E531}"/>
                  </a:ext>
                </a:extLst>
              </p14:cNvPr>
              <p14:cNvContentPartPr/>
              <p14:nvPr/>
            </p14:nvContentPartPr>
            <p14:xfrm>
              <a:off x="493920" y="1414440"/>
              <a:ext cx="11601720" cy="3988440"/>
            </p14:xfrm>
          </p:contentPart>
        </mc:Choice>
        <mc:Fallback>
          <p:pic>
            <p:nvPicPr>
              <p:cNvPr id="2" name="Entrada de lápiz 1">
                <a:extLst>
                  <a:ext uri="{FF2B5EF4-FFF2-40B4-BE49-F238E27FC236}">
                    <a16:creationId xmlns:a16="http://schemas.microsoft.com/office/drawing/2014/main" id="{929A3623-DA83-4486-5629-3F338C56E531}"/>
                  </a:ext>
                </a:extLst>
              </p:cNvPr>
              <p:cNvPicPr/>
              <p:nvPr/>
            </p:nvPicPr>
            <p:blipFill>
              <a:blip r:embed="rId5"/>
              <a:stretch>
                <a:fillRect/>
              </a:stretch>
            </p:blipFill>
            <p:spPr>
              <a:xfrm>
                <a:off x="484560" y="1405080"/>
                <a:ext cx="11620440" cy="4007160"/>
              </a:xfrm>
              <a:prstGeom prst="rect">
                <a:avLst/>
              </a:prstGeom>
            </p:spPr>
          </p:pic>
        </mc:Fallback>
      </mc:AlternateContent>
    </p:spTree>
    <p:extLst>
      <p:ext uri="{BB962C8B-B14F-4D97-AF65-F5344CB8AC3E}">
        <p14:creationId xmlns:p14="http://schemas.microsoft.com/office/powerpoint/2010/main" val="161062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87374" y="1591332"/>
            <a:ext cx="3765338" cy="5016758"/>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Aprendizaje semi supervisado: </a:t>
            </a:r>
          </a:p>
          <a:p>
            <a:endParaRPr lang="es-ES" sz="1600" b="1" i="0" dirty="0">
              <a:solidFill>
                <a:srgbClr val="000000"/>
              </a:solidFill>
            </a:endParaRPr>
          </a:p>
          <a:p>
            <a:r>
              <a:rPr lang="es-ES" sz="1600" i="0" dirty="0">
                <a:solidFill>
                  <a:srgbClr val="000000"/>
                </a:solidFill>
              </a:rPr>
              <a:t>los algoritmos </a:t>
            </a:r>
            <a:r>
              <a:rPr lang="es-ES" sz="1600" i="0" dirty="0" err="1">
                <a:solidFill>
                  <a:srgbClr val="000000"/>
                </a:solidFill>
              </a:rPr>
              <a:t>semi-supervisados</a:t>
            </a:r>
            <a:r>
              <a:rPr lang="es-ES" sz="1600" i="0" dirty="0">
                <a:solidFill>
                  <a:srgbClr val="000000"/>
                </a:solidFill>
              </a:rPr>
              <a:t> emplean pocos datos etiquetados y muchos datos no etiquetados como parte del conjunto de entrenamiento. Dichos algoritmos tratan de explorar la información estructural que contienen los datos no etiquetados con el objetivo de generar modelos predictivos que funcionen mejor que los que sólo utilizan datos etiquetados.</a:t>
            </a:r>
          </a:p>
          <a:p>
            <a:endParaRPr lang="es-ES" sz="1600" b="1" i="0" dirty="0">
              <a:solidFill>
                <a:srgbClr val="000000"/>
              </a:solidFill>
            </a:endParaRPr>
          </a:p>
          <a:p>
            <a:r>
              <a:rPr lang="es-ES" sz="1600" b="1" i="0" dirty="0">
                <a:solidFill>
                  <a:srgbClr val="000000"/>
                </a:solidFill>
              </a:rPr>
              <a:t>Entre los métodos de aprendizaje </a:t>
            </a:r>
            <a:r>
              <a:rPr lang="es-ES" sz="1600" b="1" i="0" dirty="0" err="1">
                <a:solidFill>
                  <a:srgbClr val="000000"/>
                </a:solidFill>
              </a:rPr>
              <a:t>semisupervisado</a:t>
            </a:r>
            <a:r>
              <a:rPr lang="es-ES" sz="1600" b="1" i="0" dirty="0">
                <a:solidFill>
                  <a:srgbClr val="000000"/>
                </a:solidFill>
              </a:rPr>
              <a:t> se encuentran:</a:t>
            </a:r>
          </a:p>
          <a:p>
            <a:endParaRPr lang="es-ES" sz="1600" b="1" i="0" dirty="0">
              <a:solidFill>
                <a:srgbClr val="000000"/>
              </a:solidFill>
            </a:endParaRPr>
          </a:p>
          <a:p>
            <a:r>
              <a:rPr lang="es-ES" sz="1600" b="1" i="0" dirty="0" err="1">
                <a:solidFill>
                  <a:srgbClr val="000000"/>
                </a:solidFill>
              </a:rPr>
              <a:t>Selft</a:t>
            </a:r>
            <a:r>
              <a:rPr lang="es-ES" sz="1600" b="1" i="0" dirty="0">
                <a:solidFill>
                  <a:srgbClr val="000000"/>
                </a:solidFill>
              </a:rPr>
              <a:t>-training</a:t>
            </a:r>
          </a:p>
          <a:p>
            <a:r>
              <a:rPr lang="es-ES" sz="1600" b="1" i="0" dirty="0" err="1">
                <a:solidFill>
                  <a:srgbClr val="000000"/>
                </a:solidFill>
              </a:rPr>
              <a:t>Co-training</a:t>
            </a:r>
            <a:endParaRPr lang="es-ES" sz="1600" b="1" i="0" dirty="0">
              <a:solidFill>
                <a:srgbClr val="000000"/>
              </a:solidFill>
            </a:endParaRPr>
          </a:p>
          <a:p>
            <a:r>
              <a:rPr lang="es-ES" sz="1600" b="1" i="0" dirty="0" err="1">
                <a:solidFill>
                  <a:srgbClr val="000000"/>
                </a:solidFill>
              </a:rPr>
              <a:t>Assemble</a:t>
            </a:r>
            <a:endParaRPr lang="es-ES" sz="1600" b="1" i="0" dirty="0">
              <a:solidFill>
                <a:srgbClr val="000000"/>
              </a:solidFill>
            </a:endParaRPr>
          </a:p>
          <a:p>
            <a:r>
              <a:rPr lang="es-ES" sz="1600" b="1" i="0" dirty="0">
                <a:solidFill>
                  <a:srgbClr val="000000"/>
                </a:solidFill>
              </a:rPr>
              <a:t>Re-</a:t>
            </a:r>
            <a:r>
              <a:rPr lang="es-ES" sz="1600" b="1" i="0" dirty="0" err="1">
                <a:solidFill>
                  <a:srgbClr val="000000"/>
                </a:solidFill>
              </a:rPr>
              <a:t>Weighting</a:t>
            </a:r>
            <a:endParaRPr lang="es-ES" sz="1600" b="1" i="0" dirty="0">
              <a:solidFill>
                <a:srgbClr val="000000"/>
              </a:solidFill>
            </a:endParaRPr>
          </a:p>
        </p:txBody>
      </p:sp>
      <p:pic>
        <p:nvPicPr>
          <p:cNvPr id="3074" name="Picture 2">
            <a:extLst>
              <a:ext uri="{FF2B5EF4-FFF2-40B4-BE49-F238E27FC236}">
                <a16:creationId xmlns:a16="http://schemas.microsoft.com/office/drawing/2014/main" id="{8C583B7A-2213-1AC5-ED02-DCEB6D5E2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373" y="1775618"/>
            <a:ext cx="7888724" cy="3306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48E2A07E-83C1-607A-D046-87407A390D6B}"/>
                  </a:ext>
                </a:extLst>
              </p14:cNvPr>
              <p14:cNvContentPartPr/>
              <p14:nvPr/>
            </p14:nvContentPartPr>
            <p14:xfrm>
              <a:off x="279000" y="1833480"/>
              <a:ext cx="11509560" cy="4468320"/>
            </p14:xfrm>
          </p:contentPart>
        </mc:Choice>
        <mc:Fallback>
          <p:pic>
            <p:nvPicPr>
              <p:cNvPr id="2" name="Entrada de lápiz 1">
                <a:extLst>
                  <a:ext uri="{FF2B5EF4-FFF2-40B4-BE49-F238E27FC236}">
                    <a16:creationId xmlns:a16="http://schemas.microsoft.com/office/drawing/2014/main" id="{48E2A07E-83C1-607A-D046-87407A390D6B}"/>
                  </a:ext>
                </a:extLst>
              </p:cNvPr>
              <p:cNvPicPr/>
              <p:nvPr/>
            </p:nvPicPr>
            <p:blipFill>
              <a:blip r:embed="rId5"/>
              <a:stretch>
                <a:fillRect/>
              </a:stretch>
            </p:blipFill>
            <p:spPr>
              <a:xfrm>
                <a:off x="269640" y="1824120"/>
                <a:ext cx="11528280" cy="4487040"/>
              </a:xfrm>
              <a:prstGeom prst="rect">
                <a:avLst/>
              </a:prstGeom>
            </p:spPr>
          </p:pic>
        </mc:Fallback>
      </mc:AlternateContent>
    </p:spTree>
    <p:extLst>
      <p:ext uri="{BB962C8B-B14F-4D97-AF65-F5344CB8AC3E}">
        <p14:creationId xmlns:p14="http://schemas.microsoft.com/office/powerpoint/2010/main" val="244665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sp>
        <p:nvSpPr>
          <p:cNvPr id="8" name="CuadroTexto 7">
            <a:extLst>
              <a:ext uri="{FF2B5EF4-FFF2-40B4-BE49-F238E27FC236}">
                <a16:creationId xmlns:a16="http://schemas.microsoft.com/office/drawing/2014/main" id="{39F63494-27B5-870A-3924-92E696E5BB17}"/>
              </a:ext>
            </a:extLst>
          </p:cNvPr>
          <p:cNvSpPr txBox="1"/>
          <p:nvPr/>
        </p:nvSpPr>
        <p:spPr>
          <a:xfrm>
            <a:off x="287374" y="1591332"/>
            <a:ext cx="5345782" cy="5016758"/>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Aprendizaje Profundo: </a:t>
            </a:r>
          </a:p>
          <a:p>
            <a:endParaRPr lang="es-ES" sz="1600" b="1" i="0" dirty="0">
              <a:solidFill>
                <a:srgbClr val="000000"/>
              </a:solidFill>
            </a:endParaRPr>
          </a:p>
          <a:p>
            <a:r>
              <a:rPr lang="es-ES" sz="1600" i="0" dirty="0">
                <a:solidFill>
                  <a:srgbClr val="000000"/>
                </a:solidFill>
              </a:rPr>
              <a:t>Los algoritmos de </a:t>
            </a:r>
            <a:r>
              <a:rPr lang="es-ES" sz="1600" i="0" dirty="0" err="1">
                <a:solidFill>
                  <a:srgbClr val="000000"/>
                </a:solidFill>
              </a:rPr>
              <a:t>deep</a:t>
            </a:r>
            <a:r>
              <a:rPr lang="es-ES" sz="1600" i="0" dirty="0">
                <a:solidFill>
                  <a:srgbClr val="000000"/>
                </a:solidFill>
              </a:rPr>
              <a:t> learning realizan una tarea repetitiva que ayuda a mejorar de manera gradual el resultado a través de ‘’</a:t>
            </a:r>
            <a:r>
              <a:rPr lang="es-ES" sz="1600" i="0" dirty="0" err="1">
                <a:solidFill>
                  <a:srgbClr val="000000"/>
                </a:solidFill>
              </a:rPr>
              <a:t>deep</a:t>
            </a:r>
            <a:r>
              <a:rPr lang="es-ES" sz="1600" i="0" dirty="0">
                <a:solidFill>
                  <a:srgbClr val="000000"/>
                </a:solidFill>
              </a:rPr>
              <a:t> </a:t>
            </a:r>
            <a:r>
              <a:rPr lang="es-ES" sz="1600" i="0" dirty="0" err="1">
                <a:solidFill>
                  <a:srgbClr val="000000"/>
                </a:solidFill>
              </a:rPr>
              <a:t>layers</a:t>
            </a:r>
            <a:r>
              <a:rPr lang="es-ES" sz="1600" i="0" dirty="0">
                <a:solidFill>
                  <a:srgbClr val="000000"/>
                </a:solidFill>
              </a:rPr>
              <a:t>’’ lo que permite el aprendizaje progresivo. Este proceso forma parte de una familia más amplia de métodos de machine learning basados en redes neuronales.</a:t>
            </a:r>
          </a:p>
          <a:p>
            <a:endParaRPr lang="es-ES" sz="1600" i="0" dirty="0">
              <a:solidFill>
                <a:srgbClr val="000000"/>
              </a:solidFill>
            </a:endParaRPr>
          </a:p>
          <a:p>
            <a:r>
              <a:rPr lang="es-ES" sz="1600" i="0" dirty="0">
                <a:solidFill>
                  <a:srgbClr val="000000"/>
                </a:solidFill>
              </a:rPr>
              <a:t>Deep learning ha tenido un gran impacto en todas las industrias. Por ejemplo, en las ciencias de la vida, el aprendizaje profundo se puede utilizar para el análisis avanzado de imágenes, la investigación, el descubrimiento de medicinas, la predicción de problemas de salud así como síntomas de enfermedades, y la aceleración de conocimientos a partir de la secuenciación genómica. En el transporte, puede ayudar a los vehículos autónomos a adaptarse a las condiciones cambiantes; y a su vez ser utilizado para proteger infraestructuras críticas.</a:t>
            </a:r>
            <a:endParaRPr lang="es-ES" sz="1600" b="1" i="0" dirty="0">
              <a:solidFill>
                <a:srgbClr val="000000"/>
              </a:solidFill>
            </a:endParaRPr>
          </a:p>
        </p:txBody>
      </p:sp>
      <p:pic>
        <p:nvPicPr>
          <p:cNvPr id="4100" name="Picture 4" descr="The Concept of Artificial Neurons (Perceptrons) in Neural Networks | by  Rukshan Pramoditha | Towards Data Science">
            <a:extLst>
              <a:ext uri="{FF2B5EF4-FFF2-40B4-BE49-F238E27FC236}">
                <a16:creationId xmlns:a16="http://schemas.microsoft.com/office/drawing/2014/main" id="{598AAFC4-6828-1535-2C53-6EA90CB8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156" y="2315809"/>
            <a:ext cx="6458963" cy="27682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8BB62783-0393-15F4-0E50-DB40B8E8F2F7}"/>
                  </a:ext>
                </a:extLst>
              </p14:cNvPr>
              <p14:cNvContentPartPr/>
              <p14:nvPr/>
            </p14:nvContentPartPr>
            <p14:xfrm>
              <a:off x="6018120" y="1135080"/>
              <a:ext cx="6172200" cy="4767840"/>
            </p14:xfrm>
          </p:contentPart>
        </mc:Choice>
        <mc:Fallback>
          <p:pic>
            <p:nvPicPr>
              <p:cNvPr id="2" name="Entrada de lápiz 1">
                <a:extLst>
                  <a:ext uri="{FF2B5EF4-FFF2-40B4-BE49-F238E27FC236}">
                    <a16:creationId xmlns:a16="http://schemas.microsoft.com/office/drawing/2014/main" id="{8BB62783-0393-15F4-0E50-DB40B8E8F2F7}"/>
                  </a:ext>
                </a:extLst>
              </p:cNvPr>
              <p:cNvPicPr/>
              <p:nvPr/>
            </p:nvPicPr>
            <p:blipFill>
              <a:blip r:embed="rId5"/>
              <a:stretch>
                <a:fillRect/>
              </a:stretch>
            </p:blipFill>
            <p:spPr>
              <a:xfrm>
                <a:off x="6008760" y="1125720"/>
                <a:ext cx="6190920" cy="4786560"/>
              </a:xfrm>
              <a:prstGeom prst="rect">
                <a:avLst/>
              </a:prstGeom>
            </p:spPr>
          </p:pic>
        </mc:Fallback>
      </mc:AlternateContent>
    </p:spTree>
    <p:extLst>
      <p:ext uri="{BB962C8B-B14F-4D97-AF65-F5344CB8AC3E}">
        <p14:creationId xmlns:p14="http://schemas.microsoft.com/office/powerpoint/2010/main" val="3081272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Tipos de Algoritmos de ML</a:t>
            </a:r>
          </a:p>
        </p:txBody>
      </p:sp>
      <p:pic>
        <p:nvPicPr>
          <p:cNvPr id="2" name="Picture 2" descr="Qué es el Deep Learning? | SmartPanel">
            <a:extLst>
              <a:ext uri="{FF2B5EF4-FFF2-40B4-BE49-F238E27FC236}">
                <a16:creationId xmlns:a16="http://schemas.microsoft.com/office/drawing/2014/main" id="{3D503EAB-E964-BEEA-71E1-E9B45D60F3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28"/>
          <a:stretch/>
        </p:blipFill>
        <p:spPr bwMode="auto">
          <a:xfrm>
            <a:off x="1334294" y="1438981"/>
            <a:ext cx="9525000" cy="46118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4" name="Entrada de lápiz 3">
                <a:extLst>
                  <a:ext uri="{FF2B5EF4-FFF2-40B4-BE49-F238E27FC236}">
                    <a16:creationId xmlns:a16="http://schemas.microsoft.com/office/drawing/2014/main" id="{27999248-6D7F-7E05-5AE4-663371C694C1}"/>
                  </a:ext>
                </a:extLst>
              </p14:cNvPr>
              <p14:cNvContentPartPr/>
              <p14:nvPr/>
            </p14:nvContentPartPr>
            <p14:xfrm>
              <a:off x="1653480" y="1453680"/>
              <a:ext cx="9209520" cy="3895560"/>
            </p14:xfrm>
          </p:contentPart>
        </mc:Choice>
        <mc:Fallback>
          <p:pic>
            <p:nvPicPr>
              <p:cNvPr id="4" name="Entrada de lápiz 3">
                <a:extLst>
                  <a:ext uri="{FF2B5EF4-FFF2-40B4-BE49-F238E27FC236}">
                    <a16:creationId xmlns:a16="http://schemas.microsoft.com/office/drawing/2014/main" id="{27999248-6D7F-7E05-5AE4-663371C694C1}"/>
                  </a:ext>
                </a:extLst>
              </p:cNvPr>
              <p:cNvPicPr/>
              <p:nvPr/>
            </p:nvPicPr>
            <p:blipFill>
              <a:blip r:embed="rId5"/>
              <a:stretch>
                <a:fillRect/>
              </a:stretch>
            </p:blipFill>
            <p:spPr>
              <a:xfrm>
                <a:off x="1644120" y="1444320"/>
                <a:ext cx="9228240" cy="3914280"/>
              </a:xfrm>
              <a:prstGeom prst="rect">
                <a:avLst/>
              </a:prstGeom>
            </p:spPr>
          </p:pic>
        </mc:Fallback>
      </mc:AlternateContent>
    </p:spTree>
    <p:extLst>
      <p:ext uri="{BB962C8B-B14F-4D97-AF65-F5344CB8AC3E}">
        <p14:creationId xmlns:p14="http://schemas.microsoft.com/office/powerpoint/2010/main" val="42415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¿Cuándo y cómo decidir por un algoritmo de ML?</a:t>
            </a:r>
          </a:p>
        </p:txBody>
      </p:sp>
      <p:sp>
        <p:nvSpPr>
          <p:cNvPr id="5" name="CuadroTexto 4">
            <a:extLst>
              <a:ext uri="{FF2B5EF4-FFF2-40B4-BE49-F238E27FC236}">
                <a16:creationId xmlns:a16="http://schemas.microsoft.com/office/drawing/2014/main" id="{1DA0815B-0124-71E2-91F3-BCDA658F3FD5}"/>
              </a:ext>
            </a:extLst>
          </p:cNvPr>
          <p:cNvSpPr txBox="1"/>
          <p:nvPr/>
        </p:nvSpPr>
        <p:spPr>
          <a:xfrm>
            <a:off x="643466" y="2410655"/>
            <a:ext cx="1083733" cy="523220"/>
          </a:xfrm>
          <a:prstGeom prst="rect">
            <a:avLst/>
          </a:prstGeom>
          <a:noFill/>
        </p:spPr>
        <p:txBody>
          <a:bodyPr wrap="square">
            <a:spAutoFit/>
          </a:bodyPr>
          <a:lstStyle/>
          <a:p>
            <a:pPr algn="ctr"/>
            <a:r>
              <a:rPr lang="es-ES" dirty="0"/>
              <a:t>Calidad en la data</a:t>
            </a:r>
            <a:endParaRPr lang="es-CO" dirty="0"/>
          </a:p>
        </p:txBody>
      </p:sp>
      <p:sp>
        <p:nvSpPr>
          <p:cNvPr id="6" name="CuadroTexto 5">
            <a:extLst>
              <a:ext uri="{FF2B5EF4-FFF2-40B4-BE49-F238E27FC236}">
                <a16:creationId xmlns:a16="http://schemas.microsoft.com/office/drawing/2014/main" id="{A7374F4D-1FC2-41C6-6064-905EFF9F5DA0}"/>
              </a:ext>
            </a:extLst>
          </p:cNvPr>
          <p:cNvSpPr txBox="1"/>
          <p:nvPr/>
        </p:nvSpPr>
        <p:spPr>
          <a:xfrm>
            <a:off x="1965061" y="3846689"/>
            <a:ext cx="1083733" cy="523220"/>
          </a:xfrm>
          <a:prstGeom prst="rect">
            <a:avLst/>
          </a:prstGeom>
          <a:noFill/>
        </p:spPr>
        <p:txBody>
          <a:bodyPr wrap="square">
            <a:spAutoFit/>
          </a:bodyPr>
          <a:lstStyle/>
          <a:p>
            <a:pPr algn="ctr"/>
            <a:r>
              <a:rPr lang="es-ES" dirty="0"/>
              <a:t>Tipo de Datos</a:t>
            </a:r>
            <a:endParaRPr lang="es-CO" dirty="0"/>
          </a:p>
        </p:txBody>
      </p:sp>
      <p:sp>
        <p:nvSpPr>
          <p:cNvPr id="7" name="CuadroTexto 6">
            <a:extLst>
              <a:ext uri="{FF2B5EF4-FFF2-40B4-BE49-F238E27FC236}">
                <a16:creationId xmlns:a16="http://schemas.microsoft.com/office/drawing/2014/main" id="{1B665386-61D4-FD8D-8D1F-3BD13C810988}"/>
              </a:ext>
            </a:extLst>
          </p:cNvPr>
          <p:cNvSpPr txBox="1"/>
          <p:nvPr/>
        </p:nvSpPr>
        <p:spPr>
          <a:xfrm>
            <a:off x="3651955" y="2410655"/>
            <a:ext cx="1992490" cy="738664"/>
          </a:xfrm>
          <a:prstGeom prst="rect">
            <a:avLst/>
          </a:prstGeom>
          <a:noFill/>
        </p:spPr>
        <p:txBody>
          <a:bodyPr wrap="square">
            <a:spAutoFit/>
          </a:bodyPr>
          <a:lstStyle/>
          <a:p>
            <a:pPr algn="ctr"/>
            <a:r>
              <a:rPr lang="es-ES" dirty="0"/>
              <a:t>¿Qué se desea resolver?, regresión, clasificación o refuerzo</a:t>
            </a:r>
            <a:endParaRPr lang="es-CO" dirty="0"/>
          </a:p>
        </p:txBody>
      </p:sp>
      <p:sp>
        <p:nvSpPr>
          <p:cNvPr id="8" name="CuadroTexto 7">
            <a:extLst>
              <a:ext uri="{FF2B5EF4-FFF2-40B4-BE49-F238E27FC236}">
                <a16:creationId xmlns:a16="http://schemas.microsoft.com/office/drawing/2014/main" id="{6588CF8E-A418-4B52-4C11-86C0303A7FAF}"/>
              </a:ext>
            </a:extLst>
          </p:cNvPr>
          <p:cNvSpPr txBox="1"/>
          <p:nvPr/>
        </p:nvSpPr>
        <p:spPr>
          <a:xfrm>
            <a:off x="5983111" y="3675082"/>
            <a:ext cx="1992490" cy="307777"/>
          </a:xfrm>
          <a:prstGeom prst="rect">
            <a:avLst/>
          </a:prstGeom>
          <a:noFill/>
        </p:spPr>
        <p:txBody>
          <a:bodyPr wrap="square">
            <a:spAutoFit/>
          </a:bodyPr>
          <a:lstStyle/>
          <a:p>
            <a:pPr algn="ctr"/>
            <a:r>
              <a:rPr lang="es-ES" dirty="0"/>
              <a:t>Infraestructura</a:t>
            </a:r>
            <a:endParaRPr lang="es-CO" dirty="0"/>
          </a:p>
        </p:txBody>
      </p:sp>
      <p:sp>
        <p:nvSpPr>
          <p:cNvPr id="9" name="CuadroTexto 8">
            <a:extLst>
              <a:ext uri="{FF2B5EF4-FFF2-40B4-BE49-F238E27FC236}">
                <a16:creationId xmlns:a16="http://schemas.microsoft.com/office/drawing/2014/main" id="{C2DB8673-EE64-FD79-B9BC-AD8C5A7A7375}"/>
              </a:ext>
            </a:extLst>
          </p:cNvPr>
          <p:cNvSpPr txBox="1"/>
          <p:nvPr/>
        </p:nvSpPr>
        <p:spPr>
          <a:xfrm>
            <a:off x="7975601" y="2564543"/>
            <a:ext cx="1992490" cy="307777"/>
          </a:xfrm>
          <a:prstGeom prst="rect">
            <a:avLst/>
          </a:prstGeom>
          <a:noFill/>
        </p:spPr>
        <p:txBody>
          <a:bodyPr wrap="square">
            <a:spAutoFit/>
          </a:bodyPr>
          <a:lstStyle/>
          <a:p>
            <a:pPr algn="ctr"/>
            <a:r>
              <a:rPr lang="es-ES" dirty="0"/>
              <a:t>Tiempo</a:t>
            </a:r>
            <a:endParaRPr lang="es-CO" dirty="0"/>
          </a:p>
        </p:txBody>
      </p:sp>
      <p:sp>
        <p:nvSpPr>
          <p:cNvPr id="10" name="CuadroTexto 9">
            <a:extLst>
              <a:ext uri="{FF2B5EF4-FFF2-40B4-BE49-F238E27FC236}">
                <a16:creationId xmlns:a16="http://schemas.microsoft.com/office/drawing/2014/main" id="{3899E999-0F0A-79A2-7825-42F090B9BB19}"/>
              </a:ext>
            </a:extLst>
          </p:cNvPr>
          <p:cNvSpPr txBox="1"/>
          <p:nvPr/>
        </p:nvSpPr>
        <p:spPr>
          <a:xfrm>
            <a:off x="9232282" y="3477357"/>
            <a:ext cx="1992490" cy="307777"/>
          </a:xfrm>
          <a:prstGeom prst="rect">
            <a:avLst/>
          </a:prstGeom>
          <a:noFill/>
        </p:spPr>
        <p:txBody>
          <a:bodyPr wrap="square">
            <a:spAutoFit/>
          </a:bodyPr>
          <a:lstStyle/>
          <a:p>
            <a:pPr algn="ctr"/>
            <a:r>
              <a:rPr lang="es-ES" dirty="0"/>
              <a:t>Costos</a:t>
            </a:r>
            <a:endParaRPr lang="es-CO" dirty="0"/>
          </a:p>
        </p:txBody>
      </p:sp>
      <p:sp>
        <p:nvSpPr>
          <p:cNvPr id="11" name="CuadroTexto 10">
            <a:extLst>
              <a:ext uri="{FF2B5EF4-FFF2-40B4-BE49-F238E27FC236}">
                <a16:creationId xmlns:a16="http://schemas.microsoft.com/office/drawing/2014/main" id="{2335A5BC-D909-E715-53D1-068CDF748C53}"/>
              </a:ext>
            </a:extLst>
          </p:cNvPr>
          <p:cNvSpPr txBox="1"/>
          <p:nvPr/>
        </p:nvSpPr>
        <p:spPr>
          <a:xfrm>
            <a:off x="4233332" y="5317544"/>
            <a:ext cx="1992490" cy="307777"/>
          </a:xfrm>
          <a:prstGeom prst="rect">
            <a:avLst/>
          </a:prstGeom>
          <a:noFill/>
        </p:spPr>
        <p:txBody>
          <a:bodyPr wrap="square">
            <a:spAutoFit/>
          </a:bodyPr>
          <a:lstStyle/>
          <a:p>
            <a:pPr algn="ctr"/>
            <a:r>
              <a:rPr lang="es-ES" dirty="0"/>
              <a:t>Salida</a:t>
            </a:r>
            <a:endParaRPr lang="es-CO" dirty="0"/>
          </a:p>
        </p:txBody>
      </p:sp>
      <p:pic>
        <p:nvPicPr>
          <p:cNvPr id="13" name="Imagen 12" descr="Icono&#10;&#10;Descripción generada automáticamente">
            <a:extLst>
              <a:ext uri="{FF2B5EF4-FFF2-40B4-BE49-F238E27FC236}">
                <a16:creationId xmlns:a16="http://schemas.microsoft.com/office/drawing/2014/main" id="{33F051E3-BC55-F20E-BD4C-E47BB04607B0}"/>
              </a:ext>
            </a:extLst>
          </p:cNvPr>
          <p:cNvPicPr>
            <a:picLocks noChangeAspect="1"/>
          </p:cNvPicPr>
          <p:nvPr/>
        </p:nvPicPr>
        <p:blipFill>
          <a:blip r:embed="rId3"/>
          <a:stretch>
            <a:fillRect/>
          </a:stretch>
        </p:blipFill>
        <p:spPr>
          <a:xfrm>
            <a:off x="923722" y="1887435"/>
            <a:ext cx="523220" cy="523220"/>
          </a:xfrm>
          <a:prstGeom prst="rect">
            <a:avLst/>
          </a:prstGeom>
        </p:spPr>
      </p:pic>
      <p:pic>
        <p:nvPicPr>
          <p:cNvPr id="14" name="Imagen 13" descr="Icono&#10;&#10;Descripción generada automáticamente">
            <a:extLst>
              <a:ext uri="{FF2B5EF4-FFF2-40B4-BE49-F238E27FC236}">
                <a16:creationId xmlns:a16="http://schemas.microsoft.com/office/drawing/2014/main" id="{DCEFC2D8-1B6B-F5D0-3B1A-E55807725B1C}"/>
              </a:ext>
            </a:extLst>
          </p:cNvPr>
          <p:cNvPicPr>
            <a:picLocks noChangeAspect="1"/>
          </p:cNvPicPr>
          <p:nvPr/>
        </p:nvPicPr>
        <p:blipFill>
          <a:blip r:embed="rId3"/>
          <a:stretch>
            <a:fillRect/>
          </a:stretch>
        </p:blipFill>
        <p:spPr>
          <a:xfrm>
            <a:off x="4386590" y="1918101"/>
            <a:ext cx="523220" cy="523220"/>
          </a:xfrm>
          <a:prstGeom prst="rect">
            <a:avLst/>
          </a:prstGeom>
        </p:spPr>
      </p:pic>
      <p:pic>
        <p:nvPicPr>
          <p:cNvPr id="15" name="Imagen 14" descr="Icono&#10;&#10;Descripción generada automáticamente">
            <a:extLst>
              <a:ext uri="{FF2B5EF4-FFF2-40B4-BE49-F238E27FC236}">
                <a16:creationId xmlns:a16="http://schemas.microsoft.com/office/drawing/2014/main" id="{444731D0-1388-C99F-BCC8-5B85CCFFFB2A}"/>
              </a:ext>
            </a:extLst>
          </p:cNvPr>
          <p:cNvPicPr>
            <a:picLocks noChangeAspect="1"/>
          </p:cNvPicPr>
          <p:nvPr/>
        </p:nvPicPr>
        <p:blipFill>
          <a:blip r:embed="rId3"/>
          <a:stretch>
            <a:fillRect/>
          </a:stretch>
        </p:blipFill>
        <p:spPr>
          <a:xfrm>
            <a:off x="8710236" y="2041323"/>
            <a:ext cx="523220" cy="523220"/>
          </a:xfrm>
          <a:prstGeom prst="rect">
            <a:avLst/>
          </a:prstGeom>
        </p:spPr>
      </p:pic>
      <p:pic>
        <p:nvPicPr>
          <p:cNvPr id="16" name="Imagen 15" descr="Icono&#10;&#10;Descripción generada automáticamente">
            <a:extLst>
              <a:ext uri="{FF2B5EF4-FFF2-40B4-BE49-F238E27FC236}">
                <a16:creationId xmlns:a16="http://schemas.microsoft.com/office/drawing/2014/main" id="{744395FF-E7A3-8280-BA26-79F59F1EDFAC}"/>
              </a:ext>
            </a:extLst>
          </p:cNvPr>
          <p:cNvPicPr>
            <a:picLocks noChangeAspect="1"/>
          </p:cNvPicPr>
          <p:nvPr/>
        </p:nvPicPr>
        <p:blipFill>
          <a:blip r:embed="rId3"/>
          <a:stretch>
            <a:fillRect/>
          </a:stretch>
        </p:blipFill>
        <p:spPr>
          <a:xfrm>
            <a:off x="9957596" y="2857423"/>
            <a:ext cx="523220" cy="523220"/>
          </a:xfrm>
          <a:prstGeom prst="rect">
            <a:avLst/>
          </a:prstGeom>
        </p:spPr>
      </p:pic>
      <p:pic>
        <p:nvPicPr>
          <p:cNvPr id="17" name="Imagen 16" descr="Icono&#10;&#10;Descripción generada automáticamente">
            <a:extLst>
              <a:ext uri="{FF2B5EF4-FFF2-40B4-BE49-F238E27FC236}">
                <a16:creationId xmlns:a16="http://schemas.microsoft.com/office/drawing/2014/main" id="{1B969713-93A6-EC3B-45D7-A0C0748DC594}"/>
              </a:ext>
            </a:extLst>
          </p:cNvPr>
          <p:cNvPicPr>
            <a:picLocks noChangeAspect="1"/>
          </p:cNvPicPr>
          <p:nvPr/>
        </p:nvPicPr>
        <p:blipFill>
          <a:blip r:embed="rId3"/>
          <a:stretch>
            <a:fillRect/>
          </a:stretch>
        </p:blipFill>
        <p:spPr>
          <a:xfrm>
            <a:off x="6717746" y="3119033"/>
            <a:ext cx="523220" cy="523220"/>
          </a:xfrm>
          <a:prstGeom prst="rect">
            <a:avLst/>
          </a:prstGeom>
        </p:spPr>
      </p:pic>
      <p:pic>
        <p:nvPicPr>
          <p:cNvPr id="18" name="Imagen 17" descr="Icono&#10;&#10;Descripción generada automáticamente">
            <a:extLst>
              <a:ext uri="{FF2B5EF4-FFF2-40B4-BE49-F238E27FC236}">
                <a16:creationId xmlns:a16="http://schemas.microsoft.com/office/drawing/2014/main" id="{5A3B37CD-E1FE-AE02-A7EA-17B8D1CCBEE2}"/>
              </a:ext>
            </a:extLst>
          </p:cNvPr>
          <p:cNvPicPr>
            <a:picLocks noChangeAspect="1"/>
          </p:cNvPicPr>
          <p:nvPr/>
        </p:nvPicPr>
        <p:blipFill>
          <a:blip r:embed="rId3"/>
          <a:stretch>
            <a:fillRect/>
          </a:stretch>
        </p:blipFill>
        <p:spPr>
          <a:xfrm>
            <a:off x="2245317" y="3217138"/>
            <a:ext cx="523220" cy="523220"/>
          </a:xfrm>
          <a:prstGeom prst="rect">
            <a:avLst/>
          </a:prstGeom>
        </p:spPr>
      </p:pic>
      <p:pic>
        <p:nvPicPr>
          <p:cNvPr id="19" name="Imagen 18" descr="Icono&#10;&#10;Descripción generada automáticamente">
            <a:extLst>
              <a:ext uri="{FF2B5EF4-FFF2-40B4-BE49-F238E27FC236}">
                <a16:creationId xmlns:a16="http://schemas.microsoft.com/office/drawing/2014/main" id="{93586D47-791D-D8C4-E8C3-B61ADF8A014C}"/>
              </a:ext>
            </a:extLst>
          </p:cNvPr>
          <p:cNvPicPr>
            <a:picLocks noChangeAspect="1"/>
          </p:cNvPicPr>
          <p:nvPr/>
        </p:nvPicPr>
        <p:blipFill>
          <a:blip r:embed="rId3"/>
          <a:stretch>
            <a:fillRect/>
          </a:stretch>
        </p:blipFill>
        <p:spPr>
          <a:xfrm>
            <a:off x="4967967" y="4679049"/>
            <a:ext cx="523220" cy="523220"/>
          </a:xfrm>
          <a:prstGeom prst="rect">
            <a:avLst/>
          </a:prstGeom>
        </p:spPr>
      </p:pic>
      <p:sp>
        <p:nvSpPr>
          <p:cNvPr id="20" name="CuadroTexto 19">
            <a:extLst>
              <a:ext uri="{FF2B5EF4-FFF2-40B4-BE49-F238E27FC236}">
                <a16:creationId xmlns:a16="http://schemas.microsoft.com/office/drawing/2014/main" id="{0FDC0CFF-2E0B-A0F6-9F67-73BCFADFB0D8}"/>
              </a:ext>
            </a:extLst>
          </p:cNvPr>
          <p:cNvSpPr txBox="1"/>
          <p:nvPr/>
        </p:nvSpPr>
        <p:spPr>
          <a:xfrm>
            <a:off x="730954" y="5729755"/>
            <a:ext cx="1992490" cy="307777"/>
          </a:xfrm>
          <a:prstGeom prst="rect">
            <a:avLst/>
          </a:prstGeom>
          <a:noFill/>
        </p:spPr>
        <p:txBody>
          <a:bodyPr wrap="square">
            <a:spAutoFit/>
          </a:bodyPr>
          <a:lstStyle/>
          <a:p>
            <a:pPr algn="ctr"/>
            <a:r>
              <a:rPr lang="es-ES" dirty="0"/>
              <a:t>Fuentes</a:t>
            </a:r>
            <a:endParaRPr lang="es-CO" dirty="0"/>
          </a:p>
        </p:txBody>
      </p:sp>
      <p:pic>
        <p:nvPicPr>
          <p:cNvPr id="21" name="Imagen 20" descr="Icono&#10;&#10;Descripción generada automáticamente">
            <a:extLst>
              <a:ext uri="{FF2B5EF4-FFF2-40B4-BE49-F238E27FC236}">
                <a16:creationId xmlns:a16="http://schemas.microsoft.com/office/drawing/2014/main" id="{7A817BE5-95A8-EAFF-974B-B48A46D8E449}"/>
              </a:ext>
            </a:extLst>
          </p:cNvPr>
          <p:cNvPicPr>
            <a:picLocks noChangeAspect="1"/>
          </p:cNvPicPr>
          <p:nvPr/>
        </p:nvPicPr>
        <p:blipFill>
          <a:blip r:embed="rId3"/>
          <a:stretch>
            <a:fillRect/>
          </a:stretch>
        </p:blipFill>
        <p:spPr>
          <a:xfrm>
            <a:off x="1465589" y="5091260"/>
            <a:ext cx="523220" cy="52322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8E4750EC-2F66-9A7F-B6E1-DA70CC254809}"/>
                  </a:ext>
                </a:extLst>
              </p14:cNvPr>
              <p14:cNvContentPartPr/>
              <p14:nvPr/>
            </p14:nvContentPartPr>
            <p14:xfrm>
              <a:off x="528120" y="1667880"/>
              <a:ext cx="9128880" cy="4567320"/>
            </p14:xfrm>
          </p:contentPart>
        </mc:Choice>
        <mc:Fallback>
          <p:pic>
            <p:nvPicPr>
              <p:cNvPr id="2" name="Entrada de lápiz 1">
                <a:extLst>
                  <a:ext uri="{FF2B5EF4-FFF2-40B4-BE49-F238E27FC236}">
                    <a16:creationId xmlns:a16="http://schemas.microsoft.com/office/drawing/2014/main" id="{8E4750EC-2F66-9A7F-B6E1-DA70CC254809}"/>
                  </a:ext>
                </a:extLst>
              </p:cNvPr>
              <p:cNvPicPr/>
              <p:nvPr/>
            </p:nvPicPr>
            <p:blipFill>
              <a:blip r:embed="rId5"/>
              <a:stretch>
                <a:fillRect/>
              </a:stretch>
            </p:blipFill>
            <p:spPr>
              <a:xfrm>
                <a:off x="518760" y="1658520"/>
                <a:ext cx="9147600" cy="4586040"/>
              </a:xfrm>
              <a:prstGeom prst="rect">
                <a:avLst/>
              </a:prstGeom>
            </p:spPr>
          </p:pic>
        </mc:Fallback>
      </mc:AlternateContent>
    </p:spTree>
    <p:extLst>
      <p:ext uri="{BB962C8B-B14F-4D97-AF65-F5344CB8AC3E}">
        <p14:creationId xmlns:p14="http://schemas.microsoft.com/office/powerpoint/2010/main" val="615372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Supervisado</a:t>
            </a:r>
          </a:p>
        </p:txBody>
      </p:sp>
      <p:pic>
        <p:nvPicPr>
          <p:cNvPr id="6146" name="Picture 2" descr="Método Supervisado-Clasificación-Naive Bayes - Comunidad Huawei Enterprise">
            <a:extLst>
              <a:ext uri="{FF2B5EF4-FFF2-40B4-BE49-F238E27FC236}">
                <a16:creationId xmlns:a16="http://schemas.microsoft.com/office/drawing/2014/main" id="{EE7DA510-DD4B-2B96-6615-5D34EBA89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28" y="1343793"/>
            <a:ext cx="3111700" cy="25243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ogistic Regression — Detailed Overview | by Saishruthi Swaminathan |  Towards Data Science">
            <a:extLst>
              <a:ext uri="{FF2B5EF4-FFF2-40B4-BE49-F238E27FC236}">
                <a16:creationId xmlns:a16="http://schemas.microsoft.com/office/drawing/2014/main" id="{C91F172C-5EFA-2238-1E28-80941A86E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85" y="4827941"/>
            <a:ext cx="3404306" cy="17021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inear Regression, Clearly Explained!!! - YouTube">
            <a:extLst>
              <a:ext uri="{FF2B5EF4-FFF2-40B4-BE49-F238E27FC236}">
                <a16:creationId xmlns:a16="http://schemas.microsoft.com/office/drawing/2014/main" id="{D0ADB5D2-BC8C-3F55-F598-76ECB7A6D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3994" y="1801152"/>
            <a:ext cx="3789842" cy="212231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K-Nearest Neighbors | JacobSoft">
            <a:extLst>
              <a:ext uri="{FF2B5EF4-FFF2-40B4-BE49-F238E27FC236}">
                <a16:creationId xmlns:a16="http://schemas.microsoft.com/office/drawing/2014/main" id="{E741243F-8660-745A-04B0-A0504B6FE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5128" y="1364165"/>
            <a:ext cx="4101747" cy="225370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Qué es un modelo SVM?">
            <a:extLst>
              <a:ext uri="{FF2B5EF4-FFF2-40B4-BE49-F238E27FC236}">
                <a16:creationId xmlns:a16="http://schemas.microsoft.com/office/drawing/2014/main" id="{E99C804C-75DA-FDDD-000C-FCA114B959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5783" y="4252030"/>
            <a:ext cx="29527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9.3 Tree based methods | Machine learning orientation">
            <a:extLst>
              <a:ext uri="{FF2B5EF4-FFF2-40B4-BE49-F238E27FC236}">
                <a16:creationId xmlns:a16="http://schemas.microsoft.com/office/drawing/2014/main" id="{50B21896-6982-CB1B-1983-D2FBECFC7C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2995" y="4827941"/>
            <a:ext cx="4286883" cy="162524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A Friendly Introduction to [Deep] Neural Networks | KNIME">
            <a:extLst>
              <a:ext uri="{FF2B5EF4-FFF2-40B4-BE49-F238E27FC236}">
                <a16:creationId xmlns:a16="http://schemas.microsoft.com/office/drawing/2014/main" id="{7192A3E8-6C1F-7F94-3873-0F40CA7BC5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6437" y="2804135"/>
            <a:ext cx="2466975" cy="1857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0">
            <p14:nvContentPartPr>
              <p14:cNvPr id="2" name="Entrada de lápiz 1">
                <a:extLst>
                  <a:ext uri="{FF2B5EF4-FFF2-40B4-BE49-F238E27FC236}">
                    <a16:creationId xmlns:a16="http://schemas.microsoft.com/office/drawing/2014/main" id="{AE427571-7C71-176B-073D-3F203341B42E}"/>
                  </a:ext>
                </a:extLst>
              </p14:cNvPr>
              <p14:cNvContentPartPr/>
              <p14:nvPr/>
            </p14:nvContentPartPr>
            <p14:xfrm>
              <a:off x="2429280" y="991080"/>
              <a:ext cx="7812720" cy="3838680"/>
            </p14:xfrm>
          </p:contentPart>
        </mc:Choice>
        <mc:Fallback>
          <p:pic>
            <p:nvPicPr>
              <p:cNvPr id="2" name="Entrada de lápiz 1">
                <a:extLst>
                  <a:ext uri="{FF2B5EF4-FFF2-40B4-BE49-F238E27FC236}">
                    <a16:creationId xmlns:a16="http://schemas.microsoft.com/office/drawing/2014/main" id="{AE427571-7C71-176B-073D-3F203341B42E}"/>
                  </a:ext>
                </a:extLst>
              </p:cNvPr>
              <p:cNvPicPr/>
              <p:nvPr/>
            </p:nvPicPr>
            <p:blipFill>
              <a:blip r:embed="rId11"/>
              <a:stretch>
                <a:fillRect/>
              </a:stretch>
            </p:blipFill>
            <p:spPr>
              <a:xfrm>
                <a:off x="2419920" y="981720"/>
                <a:ext cx="7831440" cy="3857400"/>
              </a:xfrm>
              <a:prstGeom prst="rect">
                <a:avLst/>
              </a:prstGeom>
            </p:spPr>
          </p:pic>
        </mc:Fallback>
      </mc:AlternateContent>
    </p:spTree>
    <p:extLst>
      <p:ext uri="{BB962C8B-B14F-4D97-AF65-F5344CB8AC3E}">
        <p14:creationId xmlns:p14="http://schemas.microsoft.com/office/powerpoint/2010/main" val="2102890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No Supervisado</a:t>
            </a:r>
          </a:p>
        </p:txBody>
      </p:sp>
      <p:pic>
        <p:nvPicPr>
          <p:cNvPr id="4" name="Imagen 3">
            <a:extLst>
              <a:ext uri="{FF2B5EF4-FFF2-40B4-BE49-F238E27FC236}">
                <a16:creationId xmlns:a16="http://schemas.microsoft.com/office/drawing/2014/main" id="{4B1FD905-2981-6906-7953-15625C2883FC}"/>
              </a:ext>
            </a:extLst>
          </p:cNvPr>
          <p:cNvPicPr>
            <a:picLocks noChangeAspect="1"/>
          </p:cNvPicPr>
          <p:nvPr/>
        </p:nvPicPr>
        <p:blipFill>
          <a:blip r:embed="rId3"/>
          <a:stretch>
            <a:fillRect/>
          </a:stretch>
        </p:blipFill>
        <p:spPr>
          <a:xfrm>
            <a:off x="2048669" y="1926167"/>
            <a:ext cx="8096250" cy="44958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2ECD8742-CB17-548A-0EE6-A09224661762}"/>
                  </a:ext>
                </a:extLst>
              </p14:cNvPr>
              <p14:cNvContentPartPr/>
              <p14:nvPr/>
            </p14:nvContentPartPr>
            <p14:xfrm>
              <a:off x="3237480" y="1394280"/>
              <a:ext cx="6719400" cy="2895480"/>
            </p14:xfrm>
          </p:contentPart>
        </mc:Choice>
        <mc:Fallback>
          <p:pic>
            <p:nvPicPr>
              <p:cNvPr id="2" name="Entrada de lápiz 1">
                <a:extLst>
                  <a:ext uri="{FF2B5EF4-FFF2-40B4-BE49-F238E27FC236}">
                    <a16:creationId xmlns:a16="http://schemas.microsoft.com/office/drawing/2014/main" id="{2ECD8742-CB17-548A-0EE6-A09224661762}"/>
                  </a:ext>
                </a:extLst>
              </p:cNvPr>
              <p:cNvPicPr/>
              <p:nvPr/>
            </p:nvPicPr>
            <p:blipFill>
              <a:blip r:embed="rId5"/>
              <a:stretch>
                <a:fillRect/>
              </a:stretch>
            </p:blipFill>
            <p:spPr>
              <a:xfrm>
                <a:off x="3228120" y="1384920"/>
                <a:ext cx="6738120" cy="2914200"/>
              </a:xfrm>
              <a:prstGeom prst="rect">
                <a:avLst/>
              </a:prstGeom>
            </p:spPr>
          </p:pic>
        </mc:Fallback>
      </mc:AlternateContent>
    </p:spTree>
    <p:extLst>
      <p:ext uri="{BB962C8B-B14F-4D97-AF65-F5344CB8AC3E}">
        <p14:creationId xmlns:p14="http://schemas.microsoft.com/office/powerpoint/2010/main" val="1485491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No Supervisado</a:t>
            </a:r>
          </a:p>
        </p:txBody>
      </p:sp>
      <p:pic>
        <p:nvPicPr>
          <p:cNvPr id="8194" name="Picture 2" descr="4 Useful clustering methods you should know in 2021 | by Rukshan Pramoditha  | Towards Data Science">
            <a:extLst>
              <a:ext uri="{FF2B5EF4-FFF2-40B4-BE49-F238E27FC236}">
                <a16:creationId xmlns:a16="http://schemas.microsoft.com/office/drawing/2014/main" id="{D35DE19B-18AA-44E2-9847-C043B86B2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756" y="1813413"/>
            <a:ext cx="5172075" cy="4391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96E0D19A-99AF-AD42-31A3-CBF8289FAAAB}"/>
                  </a:ext>
                </a:extLst>
              </p14:cNvPr>
              <p14:cNvContentPartPr/>
              <p14:nvPr/>
            </p14:nvContentPartPr>
            <p14:xfrm>
              <a:off x="5388840" y="2997360"/>
              <a:ext cx="2971800" cy="2684520"/>
            </p14:xfrm>
          </p:contentPart>
        </mc:Choice>
        <mc:Fallback>
          <p:pic>
            <p:nvPicPr>
              <p:cNvPr id="2" name="Entrada de lápiz 1">
                <a:extLst>
                  <a:ext uri="{FF2B5EF4-FFF2-40B4-BE49-F238E27FC236}">
                    <a16:creationId xmlns:a16="http://schemas.microsoft.com/office/drawing/2014/main" id="{96E0D19A-99AF-AD42-31A3-CBF8289FAAAB}"/>
                  </a:ext>
                </a:extLst>
              </p:cNvPr>
              <p:cNvPicPr/>
              <p:nvPr/>
            </p:nvPicPr>
            <p:blipFill>
              <a:blip r:embed="rId5"/>
              <a:stretch>
                <a:fillRect/>
              </a:stretch>
            </p:blipFill>
            <p:spPr>
              <a:xfrm>
                <a:off x="5379480" y="2988000"/>
                <a:ext cx="2990520" cy="2703240"/>
              </a:xfrm>
              <a:prstGeom prst="rect">
                <a:avLst/>
              </a:prstGeom>
            </p:spPr>
          </p:pic>
        </mc:Fallback>
      </mc:AlternateContent>
    </p:spTree>
    <p:extLst>
      <p:ext uri="{BB962C8B-B14F-4D97-AF65-F5344CB8AC3E}">
        <p14:creationId xmlns:p14="http://schemas.microsoft.com/office/powerpoint/2010/main" val="34421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No Supervisado</a:t>
            </a:r>
          </a:p>
        </p:txBody>
      </p:sp>
      <p:pic>
        <p:nvPicPr>
          <p:cNvPr id="9218" name="Picture 2" descr="Algorithm selection for Anomaly Detection | by Sahil Garg | Analytics  Vidhya | Medium">
            <a:extLst>
              <a:ext uri="{FF2B5EF4-FFF2-40B4-BE49-F238E27FC236}">
                <a16:creationId xmlns:a16="http://schemas.microsoft.com/office/drawing/2014/main" id="{999C478B-701E-2214-8F21-D41871190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31" y="1817158"/>
            <a:ext cx="11896725" cy="4905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2E337110-0E81-683F-CACC-4B525575C55A}"/>
                  </a:ext>
                </a:extLst>
              </p14:cNvPr>
              <p14:cNvContentPartPr/>
              <p14:nvPr/>
            </p14:nvContentPartPr>
            <p14:xfrm>
              <a:off x="50760" y="2134440"/>
              <a:ext cx="10611720" cy="4338360"/>
            </p14:xfrm>
          </p:contentPart>
        </mc:Choice>
        <mc:Fallback>
          <p:pic>
            <p:nvPicPr>
              <p:cNvPr id="2" name="Entrada de lápiz 1">
                <a:extLst>
                  <a:ext uri="{FF2B5EF4-FFF2-40B4-BE49-F238E27FC236}">
                    <a16:creationId xmlns:a16="http://schemas.microsoft.com/office/drawing/2014/main" id="{2E337110-0E81-683F-CACC-4B525575C55A}"/>
                  </a:ext>
                </a:extLst>
              </p:cNvPr>
              <p:cNvPicPr/>
              <p:nvPr/>
            </p:nvPicPr>
            <p:blipFill>
              <a:blip r:embed="rId5"/>
              <a:stretch>
                <a:fillRect/>
              </a:stretch>
            </p:blipFill>
            <p:spPr>
              <a:xfrm>
                <a:off x="41400" y="2125080"/>
                <a:ext cx="10630440" cy="4357080"/>
              </a:xfrm>
              <a:prstGeom prst="rect">
                <a:avLst/>
              </a:prstGeom>
            </p:spPr>
          </p:pic>
        </mc:Fallback>
      </mc:AlternateContent>
    </p:spTree>
    <p:extLst>
      <p:ext uri="{BB962C8B-B14F-4D97-AF65-F5344CB8AC3E}">
        <p14:creationId xmlns:p14="http://schemas.microsoft.com/office/powerpoint/2010/main" val="200311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816053"/>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¿Qué es Machine Learning?</a:t>
            </a:r>
          </a:p>
        </p:txBody>
      </p:sp>
      <p:sp>
        <p:nvSpPr>
          <p:cNvPr id="4" name="CuadroTexto 3">
            <a:extLst>
              <a:ext uri="{FF2B5EF4-FFF2-40B4-BE49-F238E27FC236}">
                <a16:creationId xmlns:a16="http://schemas.microsoft.com/office/drawing/2014/main" id="{A491BCAD-945D-7FBC-93B4-C2DDD7E96236}"/>
              </a:ext>
            </a:extLst>
          </p:cNvPr>
          <p:cNvSpPr txBox="1"/>
          <p:nvPr/>
        </p:nvSpPr>
        <p:spPr>
          <a:xfrm>
            <a:off x="345916" y="1908232"/>
            <a:ext cx="5750878" cy="3939540"/>
          </a:xfrm>
          <a:prstGeom prst="rect">
            <a:avLst/>
          </a:prstGeom>
          <a:noFill/>
        </p:spPr>
        <p:txBody>
          <a:bodyPr wrap="square" rtlCol="0">
            <a:spAutoFit/>
          </a:bodyPr>
          <a:lstStyle/>
          <a:p>
            <a:pPr algn="just"/>
            <a:r>
              <a:rPr lang="es-ES" sz="1600" dirty="0"/>
              <a:t>La idea de Machine </a:t>
            </a:r>
            <a:r>
              <a:rPr lang="es-ES" sz="1600" dirty="0" err="1"/>
              <a:t>Learning</a:t>
            </a:r>
            <a:r>
              <a:rPr lang="es-ES" sz="1600" dirty="0"/>
              <a:t> es que habrá algún algoritmo de aprendizaje que ayudará a la máquina aprender de los datos. El profesor Mitchell lo definió de la siguiente manera. </a:t>
            </a:r>
          </a:p>
          <a:p>
            <a:pPr algn="just"/>
            <a:endParaRPr lang="es-ES" sz="1600" dirty="0"/>
          </a:p>
          <a:p>
            <a:pPr algn="just"/>
            <a:r>
              <a:rPr lang="es-ES" sz="1800" i="1" dirty="0">
                <a:solidFill>
                  <a:srgbClr val="0070C0"/>
                </a:solidFill>
              </a:rPr>
              <a:t>"Se dice que un programa informático aprende de la experiencia E con respecto a alguna clase de tareas T y una medida de rendimiento P, si su rendimiento en las tareas de T, medido por P, mejora con la experiencia E". </a:t>
            </a:r>
          </a:p>
          <a:p>
            <a:pPr algn="just"/>
            <a:endParaRPr lang="es-ES" sz="1600" dirty="0"/>
          </a:p>
          <a:p>
            <a:pPr algn="just"/>
            <a:r>
              <a:rPr lang="es-ES" sz="1600" dirty="0"/>
              <a:t>Aunque esta definición puede parecer desalentadora al principio, le pido que la lea un par de veces lentamente centrándose en los tres parámetros -T, P y E- que son los principales componentes de cualquier algoritmo de aprendizaje.</a:t>
            </a:r>
            <a:endParaRPr lang="es-CO" sz="1600" dirty="0"/>
          </a:p>
        </p:txBody>
      </p:sp>
      <p:pic>
        <p:nvPicPr>
          <p:cNvPr id="6" name="Imagen 5">
            <a:extLst>
              <a:ext uri="{FF2B5EF4-FFF2-40B4-BE49-F238E27FC236}">
                <a16:creationId xmlns:a16="http://schemas.microsoft.com/office/drawing/2014/main" id="{61C69598-028C-8C81-698C-0AA4EC94C350}"/>
              </a:ext>
            </a:extLst>
          </p:cNvPr>
          <p:cNvPicPr>
            <a:picLocks noChangeAspect="1"/>
          </p:cNvPicPr>
          <p:nvPr/>
        </p:nvPicPr>
        <p:blipFill>
          <a:blip r:embed="rId3"/>
          <a:stretch>
            <a:fillRect/>
          </a:stretch>
        </p:blipFill>
        <p:spPr>
          <a:xfrm>
            <a:off x="6639369" y="2110868"/>
            <a:ext cx="5010849" cy="353426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No Supervisado</a:t>
            </a:r>
          </a:p>
        </p:txBody>
      </p:sp>
      <p:pic>
        <p:nvPicPr>
          <p:cNvPr id="4" name="Imagen 3">
            <a:extLst>
              <a:ext uri="{FF2B5EF4-FFF2-40B4-BE49-F238E27FC236}">
                <a16:creationId xmlns:a16="http://schemas.microsoft.com/office/drawing/2014/main" id="{18928927-BDDB-DD84-CE6D-3DB3598B2510}"/>
              </a:ext>
            </a:extLst>
          </p:cNvPr>
          <p:cNvPicPr>
            <a:picLocks noChangeAspect="1"/>
          </p:cNvPicPr>
          <p:nvPr/>
        </p:nvPicPr>
        <p:blipFill>
          <a:blip r:embed="rId3"/>
          <a:stretch>
            <a:fillRect/>
          </a:stretch>
        </p:blipFill>
        <p:spPr>
          <a:xfrm>
            <a:off x="690523" y="1937591"/>
            <a:ext cx="10018840" cy="426684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3BCEE06F-691F-1ABE-B98A-6A87DC6446C7}"/>
                  </a:ext>
                </a:extLst>
              </p14:cNvPr>
              <p14:cNvContentPartPr/>
              <p14:nvPr/>
            </p14:nvContentPartPr>
            <p14:xfrm>
              <a:off x="2376360" y="5013720"/>
              <a:ext cx="2421720" cy="1091160"/>
            </p14:xfrm>
          </p:contentPart>
        </mc:Choice>
        <mc:Fallback>
          <p:pic>
            <p:nvPicPr>
              <p:cNvPr id="2" name="Entrada de lápiz 1">
                <a:extLst>
                  <a:ext uri="{FF2B5EF4-FFF2-40B4-BE49-F238E27FC236}">
                    <a16:creationId xmlns:a16="http://schemas.microsoft.com/office/drawing/2014/main" id="{3BCEE06F-691F-1ABE-B98A-6A87DC6446C7}"/>
                  </a:ext>
                </a:extLst>
              </p:cNvPr>
              <p:cNvPicPr/>
              <p:nvPr/>
            </p:nvPicPr>
            <p:blipFill>
              <a:blip r:embed="rId5"/>
              <a:stretch>
                <a:fillRect/>
              </a:stretch>
            </p:blipFill>
            <p:spPr>
              <a:xfrm>
                <a:off x="2367000" y="5004360"/>
                <a:ext cx="2440440" cy="1109880"/>
              </a:xfrm>
              <a:prstGeom prst="rect">
                <a:avLst/>
              </a:prstGeom>
            </p:spPr>
          </p:pic>
        </mc:Fallback>
      </mc:AlternateContent>
    </p:spTree>
    <p:extLst>
      <p:ext uri="{BB962C8B-B14F-4D97-AF65-F5344CB8AC3E}">
        <p14:creationId xmlns:p14="http://schemas.microsoft.com/office/powerpoint/2010/main" val="2584426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Deep Learning</a:t>
            </a:r>
          </a:p>
        </p:txBody>
      </p:sp>
      <p:pic>
        <p:nvPicPr>
          <p:cNvPr id="5" name="Imagen 4">
            <a:extLst>
              <a:ext uri="{FF2B5EF4-FFF2-40B4-BE49-F238E27FC236}">
                <a16:creationId xmlns:a16="http://schemas.microsoft.com/office/drawing/2014/main" id="{2E135FAC-6AC6-1628-9B8C-49D2AB9C80D2}"/>
              </a:ext>
            </a:extLst>
          </p:cNvPr>
          <p:cNvPicPr>
            <a:picLocks noChangeAspect="1"/>
          </p:cNvPicPr>
          <p:nvPr/>
        </p:nvPicPr>
        <p:blipFill>
          <a:blip r:embed="rId3"/>
          <a:stretch>
            <a:fillRect/>
          </a:stretch>
        </p:blipFill>
        <p:spPr>
          <a:xfrm>
            <a:off x="1170088" y="1995662"/>
            <a:ext cx="9460253" cy="4563181"/>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1E68A085-FB64-EA75-922C-15C5E52BF29D}"/>
                  </a:ext>
                </a:extLst>
              </p14:cNvPr>
              <p14:cNvContentPartPr/>
              <p14:nvPr/>
            </p14:nvContentPartPr>
            <p14:xfrm>
              <a:off x="2350440" y="3142080"/>
              <a:ext cx="7563240" cy="1312200"/>
            </p14:xfrm>
          </p:contentPart>
        </mc:Choice>
        <mc:Fallback>
          <p:pic>
            <p:nvPicPr>
              <p:cNvPr id="2" name="Entrada de lápiz 1">
                <a:extLst>
                  <a:ext uri="{FF2B5EF4-FFF2-40B4-BE49-F238E27FC236}">
                    <a16:creationId xmlns:a16="http://schemas.microsoft.com/office/drawing/2014/main" id="{1E68A085-FB64-EA75-922C-15C5E52BF29D}"/>
                  </a:ext>
                </a:extLst>
              </p:cNvPr>
              <p:cNvPicPr/>
              <p:nvPr/>
            </p:nvPicPr>
            <p:blipFill>
              <a:blip r:embed="rId5"/>
              <a:stretch>
                <a:fillRect/>
              </a:stretch>
            </p:blipFill>
            <p:spPr>
              <a:xfrm>
                <a:off x="2341080" y="3132720"/>
                <a:ext cx="7581960" cy="1330920"/>
              </a:xfrm>
              <a:prstGeom prst="rect">
                <a:avLst/>
              </a:prstGeom>
            </p:spPr>
          </p:pic>
        </mc:Fallback>
      </mc:AlternateContent>
    </p:spTree>
    <p:extLst>
      <p:ext uri="{BB962C8B-B14F-4D97-AF65-F5344CB8AC3E}">
        <p14:creationId xmlns:p14="http://schemas.microsoft.com/office/powerpoint/2010/main" val="2854614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Algoritmos de Aprendizaje Semi Supervisado</a:t>
            </a:r>
          </a:p>
        </p:txBody>
      </p:sp>
      <p:pic>
        <p:nvPicPr>
          <p:cNvPr id="4" name="Imagen 3" descr="Diagrama&#10;&#10;Descripción generada automáticamente">
            <a:extLst>
              <a:ext uri="{FF2B5EF4-FFF2-40B4-BE49-F238E27FC236}">
                <a16:creationId xmlns:a16="http://schemas.microsoft.com/office/drawing/2014/main" id="{539010CF-EEB6-9C6F-909C-E9242745F632}"/>
              </a:ext>
            </a:extLst>
          </p:cNvPr>
          <p:cNvPicPr>
            <a:picLocks noChangeAspect="1"/>
          </p:cNvPicPr>
          <p:nvPr/>
        </p:nvPicPr>
        <p:blipFill>
          <a:blip r:embed="rId3"/>
          <a:stretch>
            <a:fillRect/>
          </a:stretch>
        </p:blipFill>
        <p:spPr>
          <a:xfrm>
            <a:off x="479176" y="2094514"/>
            <a:ext cx="11227401" cy="410992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06B52988-919F-A270-7AA2-231885BFDD80}"/>
                  </a:ext>
                </a:extLst>
              </p14:cNvPr>
              <p14:cNvContentPartPr/>
              <p14:nvPr/>
            </p14:nvContentPartPr>
            <p14:xfrm>
              <a:off x="1272600" y="2960280"/>
              <a:ext cx="10473480" cy="3003480"/>
            </p14:xfrm>
          </p:contentPart>
        </mc:Choice>
        <mc:Fallback>
          <p:pic>
            <p:nvPicPr>
              <p:cNvPr id="2" name="Entrada de lápiz 1">
                <a:extLst>
                  <a:ext uri="{FF2B5EF4-FFF2-40B4-BE49-F238E27FC236}">
                    <a16:creationId xmlns:a16="http://schemas.microsoft.com/office/drawing/2014/main" id="{06B52988-919F-A270-7AA2-231885BFDD80}"/>
                  </a:ext>
                </a:extLst>
              </p:cNvPr>
              <p:cNvPicPr/>
              <p:nvPr/>
            </p:nvPicPr>
            <p:blipFill>
              <a:blip r:embed="rId5"/>
              <a:stretch>
                <a:fillRect/>
              </a:stretch>
            </p:blipFill>
            <p:spPr>
              <a:xfrm>
                <a:off x="1263240" y="2950920"/>
                <a:ext cx="10492200" cy="3022200"/>
              </a:xfrm>
              <a:prstGeom prst="rect">
                <a:avLst/>
              </a:prstGeom>
            </p:spPr>
          </p:pic>
        </mc:Fallback>
      </mc:AlternateContent>
    </p:spTree>
    <p:extLst>
      <p:ext uri="{BB962C8B-B14F-4D97-AF65-F5344CB8AC3E}">
        <p14:creationId xmlns:p14="http://schemas.microsoft.com/office/powerpoint/2010/main" val="1577831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Ética en ML</a:t>
            </a:r>
          </a:p>
        </p:txBody>
      </p:sp>
      <p:pic>
        <p:nvPicPr>
          <p:cNvPr id="12292" name="Picture 4" descr="Ethical Machine Learning | Predictive Analytics Lab @ Brighton, UK">
            <a:extLst>
              <a:ext uri="{FF2B5EF4-FFF2-40B4-BE49-F238E27FC236}">
                <a16:creationId xmlns:a16="http://schemas.microsoft.com/office/drawing/2014/main" id="{14C7CB63-52A5-1E46-C1B9-D78A65B0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2" y="1238337"/>
            <a:ext cx="12033956" cy="55618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9EE67547-E304-E308-09B2-A2F3D97F628F}"/>
                  </a:ext>
                </a:extLst>
              </p14:cNvPr>
              <p14:cNvContentPartPr/>
              <p14:nvPr/>
            </p14:nvContentPartPr>
            <p14:xfrm>
              <a:off x="1125720" y="897120"/>
              <a:ext cx="9907920" cy="4611600"/>
            </p14:xfrm>
          </p:contentPart>
        </mc:Choice>
        <mc:Fallback>
          <p:pic>
            <p:nvPicPr>
              <p:cNvPr id="2" name="Entrada de lápiz 1">
                <a:extLst>
                  <a:ext uri="{FF2B5EF4-FFF2-40B4-BE49-F238E27FC236}">
                    <a16:creationId xmlns:a16="http://schemas.microsoft.com/office/drawing/2014/main" id="{9EE67547-E304-E308-09B2-A2F3D97F628F}"/>
                  </a:ext>
                </a:extLst>
              </p:cNvPr>
              <p:cNvPicPr/>
              <p:nvPr/>
            </p:nvPicPr>
            <p:blipFill>
              <a:blip r:embed="rId5"/>
              <a:stretch>
                <a:fillRect/>
              </a:stretch>
            </p:blipFill>
            <p:spPr>
              <a:xfrm>
                <a:off x="1116360" y="887760"/>
                <a:ext cx="9926640" cy="4630320"/>
              </a:xfrm>
              <a:prstGeom prst="rect">
                <a:avLst/>
              </a:prstGeom>
            </p:spPr>
          </p:pic>
        </mc:Fallback>
      </mc:AlternateContent>
    </p:spTree>
    <p:extLst>
      <p:ext uri="{BB962C8B-B14F-4D97-AF65-F5344CB8AC3E}">
        <p14:creationId xmlns:p14="http://schemas.microsoft.com/office/powerpoint/2010/main" val="3264738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53562"/>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Herramientas a Usar</a:t>
            </a:r>
          </a:p>
        </p:txBody>
      </p:sp>
      <p:pic>
        <p:nvPicPr>
          <p:cNvPr id="13314" name="Picture 2" descr="Instalación de Visual Studio Code en Ubuntu 20.04">
            <a:extLst>
              <a:ext uri="{FF2B5EF4-FFF2-40B4-BE49-F238E27FC236}">
                <a16:creationId xmlns:a16="http://schemas.microsoft.com/office/drawing/2014/main" id="{20719FDE-C9BC-9A36-0016-6F3392CF0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1892078"/>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omo usar la sentencia Match en Python post 13 - Comunidad Huawei Enterprise">
            <a:extLst>
              <a:ext uri="{FF2B5EF4-FFF2-40B4-BE49-F238E27FC236}">
                <a16:creationId xmlns:a16="http://schemas.microsoft.com/office/drawing/2014/main" id="{206D6341-A161-DAD0-D9EA-557DD7FAB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582" y="2054003"/>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ción a la programación en Python 2 — Funciones y librerías | by  René Silva Valdés | Medium">
            <a:extLst>
              <a:ext uri="{FF2B5EF4-FFF2-40B4-BE49-F238E27FC236}">
                <a16:creationId xmlns:a16="http://schemas.microsoft.com/office/drawing/2014/main" id="{7CF2E23A-998B-0D21-7D89-2EE54EBE2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1" y="1490134"/>
            <a:ext cx="4652214" cy="261531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4275C044-502E-7AE6-03B1-8F9C6DF079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835" y="4090460"/>
            <a:ext cx="4777494" cy="2488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2" name="Entrada de lápiz 1">
                <a:extLst>
                  <a:ext uri="{FF2B5EF4-FFF2-40B4-BE49-F238E27FC236}">
                    <a16:creationId xmlns:a16="http://schemas.microsoft.com/office/drawing/2014/main" id="{8BCBF19B-1C9D-44F5-1D68-78740C34D357}"/>
                  </a:ext>
                </a:extLst>
              </p14:cNvPr>
              <p14:cNvContentPartPr/>
              <p14:nvPr/>
            </p14:nvContentPartPr>
            <p14:xfrm>
              <a:off x="3485520" y="1797480"/>
              <a:ext cx="8314200" cy="3634560"/>
            </p14:xfrm>
          </p:contentPart>
        </mc:Choice>
        <mc:Fallback>
          <p:pic>
            <p:nvPicPr>
              <p:cNvPr id="2" name="Entrada de lápiz 1">
                <a:extLst>
                  <a:ext uri="{FF2B5EF4-FFF2-40B4-BE49-F238E27FC236}">
                    <a16:creationId xmlns:a16="http://schemas.microsoft.com/office/drawing/2014/main" id="{8BCBF19B-1C9D-44F5-1D68-78740C34D357}"/>
                  </a:ext>
                </a:extLst>
              </p:cNvPr>
              <p:cNvPicPr/>
              <p:nvPr/>
            </p:nvPicPr>
            <p:blipFill>
              <a:blip r:embed="rId8"/>
              <a:stretch>
                <a:fillRect/>
              </a:stretch>
            </p:blipFill>
            <p:spPr>
              <a:xfrm>
                <a:off x="3476160" y="1788120"/>
                <a:ext cx="8332920" cy="3653280"/>
              </a:xfrm>
              <a:prstGeom prst="rect">
                <a:avLst/>
              </a:prstGeom>
            </p:spPr>
          </p:pic>
        </mc:Fallback>
      </mc:AlternateContent>
    </p:spTree>
    <p:extLst>
      <p:ext uri="{BB962C8B-B14F-4D97-AF65-F5344CB8AC3E}">
        <p14:creationId xmlns:p14="http://schemas.microsoft.com/office/powerpoint/2010/main" val="3078097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868050"/>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Actividades a Desarrollar</a:t>
            </a:r>
          </a:p>
        </p:txBody>
      </p:sp>
      <p:sp>
        <p:nvSpPr>
          <p:cNvPr id="4" name="CuadroTexto 3">
            <a:extLst>
              <a:ext uri="{FF2B5EF4-FFF2-40B4-BE49-F238E27FC236}">
                <a16:creationId xmlns:a16="http://schemas.microsoft.com/office/drawing/2014/main" id="{10D8FA73-44B1-42EF-C997-6B4C7C3633BC}"/>
              </a:ext>
            </a:extLst>
          </p:cNvPr>
          <p:cNvSpPr txBox="1"/>
          <p:nvPr/>
        </p:nvSpPr>
        <p:spPr>
          <a:xfrm>
            <a:off x="287018" y="1462841"/>
            <a:ext cx="5809776" cy="5324535"/>
          </a:xfrm>
          <a:prstGeom prst="rect">
            <a:avLst/>
          </a:prstGeom>
          <a:noFill/>
        </p:spPr>
        <p:txBody>
          <a:bodyPr wrap="square">
            <a:spAutoFit/>
          </a:bodyPr>
          <a:lstStyle/>
          <a:p>
            <a:pPr marL="342900" indent="-342900" algn="just">
              <a:buAutoNum type="arabicPeriod"/>
            </a:pPr>
            <a:r>
              <a:rPr lang="es-ES" sz="2000" i="0" dirty="0">
                <a:solidFill>
                  <a:srgbClr val="000000"/>
                </a:solidFill>
              </a:rPr>
              <a:t>Introducción a Machine Learning y Análisis Exploratorio Descriptivo.</a:t>
            </a:r>
          </a:p>
          <a:p>
            <a:pPr marL="342900" indent="-342900" algn="just">
              <a:buAutoNum type="arabicPeriod"/>
            </a:pPr>
            <a:r>
              <a:rPr lang="es-ES" sz="2000" dirty="0"/>
              <a:t>Regresión Lineal (Simple y Múltiple)</a:t>
            </a:r>
            <a:endParaRPr lang="es-ES" sz="2000" i="0" dirty="0">
              <a:solidFill>
                <a:srgbClr val="000000"/>
              </a:solidFill>
            </a:endParaRPr>
          </a:p>
          <a:p>
            <a:pPr marL="342900" indent="-342900" algn="just">
              <a:buAutoNum type="arabicPeriod"/>
            </a:pPr>
            <a:r>
              <a:rPr lang="es-ES" sz="2000" dirty="0"/>
              <a:t>Métodos basados en Arboles Regresión</a:t>
            </a:r>
          </a:p>
          <a:p>
            <a:pPr marL="342900" indent="-342900" algn="just">
              <a:buAutoNum type="arabicPeriod"/>
            </a:pPr>
            <a:r>
              <a:rPr lang="es-ES" sz="2000" dirty="0" err="1"/>
              <a:t>Kernel</a:t>
            </a:r>
            <a:r>
              <a:rPr lang="es-ES" sz="2000" dirty="0"/>
              <a:t> Ridge</a:t>
            </a:r>
          </a:p>
          <a:p>
            <a:pPr marL="342900" indent="-342900" algn="just">
              <a:buAutoNum type="arabicPeriod"/>
            </a:pPr>
            <a:r>
              <a:rPr lang="es-ES" sz="2000" dirty="0"/>
              <a:t>Gaussian </a:t>
            </a:r>
            <a:r>
              <a:rPr lang="es-ES" sz="2000" dirty="0" err="1"/>
              <a:t>Process</a:t>
            </a:r>
            <a:r>
              <a:rPr lang="es-ES" sz="2000" dirty="0"/>
              <a:t> </a:t>
            </a:r>
            <a:r>
              <a:rPr lang="es-ES" sz="2000" dirty="0" err="1"/>
              <a:t>Regressor</a:t>
            </a:r>
            <a:endParaRPr lang="es-ES" sz="2000" dirty="0"/>
          </a:p>
          <a:p>
            <a:pPr marL="342900" indent="-342900" algn="just">
              <a:buAutoNum type="arabicPeriod"/>
            </a:pPr>
            <a:r>
              <a:rPr lang="es-ES" sz="2000" dirty="0"/>
              <a:t>Métodos basados en Árboles para clasificación</a:t>
            </a:r>
          </a:p>
          <a:p>
            <a:pPr marL="342900" indent="-342900" algn="just">
              <a:buAutoNum type="arabicPeriod"/>
            </a:pPr>
            <a:r>
              <a:rPr lang="es-ES" sz="2000" dirty="0"/>
              <a:t>Random Forest</a:t>
            </a:r>
          </a:p>
          <a:p>
            <a:pPr marL="342900" indent="-342900" algn="just">
              <a:buAutoNum type="arabicPeriod"/>
            </a:pPr>
            <a:r>
              <a:rPr lang="es-ES" sz="2000" dirty="0" err="1"/>
              <a:t>XgBoost</a:t>
            </a:r>
            <a:endParaRPr lang="es-ES" sz="2000" dirty="0"/>
          </a:p>
          <a:p>
            <a:pPr marL="342900" indent="-342900" algn="just">
              <a:buAutoNum type="arabicPeriod"/>
            </a:pPr>
            <a:endParaRPr lang="es-ES" sz="2000" dirty="0"/>
          </a:p>
          <a:p>
            <a:pPr algn="just"/>
            <a:r>
              <a:rPr lang="es-ES" sz="2000" dirty="0"/>
              <a:t>Pipeline o secuencia de un proyecto de ciencia de datos.</a:t>
            </a:r>
          </a:p>
          <a:p>
            <a:pPr algn="just"/>
            <a:endParaRPr lang="es-ES" sz="2000" dirty="0"/>
          </a:p>
          <a:p>
            <a:pPr algn="just"/>
            <a:r>
              <a:rPr lang="es-ES" sz="2000" dirty="0" err="1"/>
              <a:t>Hiperparametrización</a:t>
            </a:r>
            <a:r>
              <a:rPr lang="es-ES" sz="2000" dirty="0"/>
              <a:t> de los modelos.</a:t>
            </a:r>
          </a:p>
          <a:p>
            <a:pPr algn="just"/>
            <a:endParaRPr lang="es-ES" sz="2000" dirty="0"/>
          </a:p>
          <a:p>
            <a:pPr algn="just"/>
            <a:r>
              <a:rPr lang="es-ES" sz="2000" dirty="0"/>
              <a:t>1 Actividad por cada tema.</a:t>
            </a:r>
            <a:endParaRPr lang="es-CO" sz="2000" dirty="0"/>
          </a:p>
        </p:txBody>
      </p:sp>
      <p:pic>
        <p:nvPicPr>
          <p:cNvPr id="14338" name="Picture 2" descr="Meta: Concepto, Características, Tipos y Ejemplos">
            <a:extLst>
              <a:ext uri="{FF2B5EF4-FFF2-40B4-BE49-F238E27FC236}">
                <a16:creationId xmlns:a16="http://schemas.microsoft.com/office/drawing/2014/main" id="{6D37DBA9-24AB-C5D3-C8B1-F3D69ECF1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99" y="1912479"/>
            <a:ext cx="5198990" cy="25994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72E8380D-047D-D6D7-7649-62617BB0E81E}"/>
                  </a:ext>
                </a:extLst>
              </p14:cNvPr>
              <p14:cNvContentPartPr/>
              <p14:nvPr/>
            </p14:nvContentPartPr>
            <p14:xfrm>
              <a:off x="658080" y="1515960"/>
              <a:ext cx="8569080" cy="5226480"/>
            </p14:xfrm>
          </p:contentPart>
        </mc:Choice>
        <mc:Fallback>
          <p:pic>
            <p:nvPicPr>
              <p:cNvPr id="2" name="Entrada de lápiz 1">
                <a:extLst>
                  <a:ext uri="{FF2B5EF4-FFF2-40B4-BE49-F238E27FC236}">
                    <a16:creationId xmlns:a16="http://schemas.microsoft.com/office/drawing/2014/main" id="{72E8380D-047D-D6D7-7649-62617BB0E81E}"/>
                  </a:ext>
                </a:extLst>
              </p:cNvPr>
              <p:cNvPicPr/>
              <p:nvPr/>
            </p:nvPicPr>
            <p:blipFill>
              <a:blip r:embed="rId5"/>
              <a:stretch>
                <a:fillRect/>
              </a:stretch>
            </p:blipFill>
            <p:spPr>
              <a:xfrm>
                <a:off x="648720" y="1506600"/>
                <a:ext cx="8587800" cy="5245200"/>
              </a:xfrm>
              <a:prstGeom prst="rect">
                <a:avLst/>
              </a:prstGeom>
            </p:spPr>
          </p:pic>
        </mc:Fallback>
      </mc:AlternateContent>
    </p:spTree>
    <p:extLst>
      <p:ext uri="{BB962C8B-B14F-4D97-AF65-F5344CB8AC3E}">
        <p14:creationId xmlns:p14="http://schemas.microsoft.com/office/powerpoint/2010/main" val="3867253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56E17F47-BB3F-BBBC-3FDD-6392EF87073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00B9387-3413-2CCB-8BC6-582538050F5D}"/>
              </a:ext>
            </a:extLst>
          </p:cNvPr>
          <p:cNvSpPr txBox="1"/>
          <p:nvPr/>
        </p:nvSpPr>
        <p:spPr>
          <a:xfrm>
            <a:off x="3048794" y="486086"/>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Módulos</a:t>
            </a:r>
          </a:p>
        </p:txBody>
      </p:sp>
      <p:sp>
        <p:nvSpPr>
          <p:cNvPr id="4" name="CuadroTexto 3">
            <a:extLst>
              <a:ext uri="{FF2B5EF4-FFF2-40B4-BE49-F238E27FC236}">
                <a16:creationId xmlns:a16="http://schemas.microsoft.com/office/drawing/2014/main" id="{E239F3F9-5100-F86F-AF30-D0C3799A39FF}"/>
              </a:ext>
            </a:extLst>
          </p:cNvPr>
          <p:cNvSpPr txBox="1"/>
          <p:nvPr/>
        </p:nvSpPr>
        <p:spPr>
          <a:xfrm>
            <a:off x="287018" y="1798507"/>
            <a:ext cx="5809776" cy="3477875"/>
          </a:xfrm>
          <a:prstGeom prst="rect">
            <a:avLst/>
          </a:prstGeom>
          <a:noFill/>
        </p:spPr>
        <p:txBody>
          <a:bodyPr wrap="square">
            <a:spAutoFit/>
          </a:bodyPr>
          <a:lstStyle/>
          <a:p>
            <a:pPr marL="342900" indent="-342900" algn="just">
              <a:buAutoNum type="arabicPeriod"/>
            </a:pPr>
            <a:r>
              <a:rPr lang="es-ES" sz="2000" i="0" dirty="0">
                <a:solidFill>
                  <a:srgbClr val="FF0000"/>
                </a:solidFill>
              </a:rPr>
              <a:t>Introducción a Machine Learning y Análisis Exploratorio Descriptivo.</a:t>
            </a:r>
          </a:p>
          <a:p>
            <a:pPr marL="342900" indent="-342900" algn="just">
              <a:buAutoNum type="arabicPeriod"/>
            </a:pPr>
            <a:r>
              <a:rPr lang="es-ES" sz="2000" dirty="0">
                <a:solidFill>
                  <a:srgbClr val="FF0000"/>
                </a:solidFill>
              </a:rPr>
              <a:t>Aprendizaje Supervisado Regresión</a:t>
            </a:r>
          </a:p>
          <a:p>
            <a:pPr marL="342900" indent="-342900" algn="just">
              <a:buAutoNum type="arabicPeriod"/>
            </a:pPr>
            <a:r>
              <a:rPr lang="es-ES" sz="2000" i="0" dirty="0">
                <a:solidFill>
                  <a:srgbClr val="FF0000"/>
                </a:solidFill>
              </a:rPr>
              <a:t>Aprendizaje Supervisado Cla</a:t>
            </a:r>
            <a:r>
              <a:rPr lang="es-ES" sz="2000" dirty="0">
                <a:solidFill>
                  <a:srgbClr val="FF0000"/>
                </a:solidFill>
              </a:rPr>
              <a:t>sificación</a:t>
            </a:r>
          </a:p>
          <a:p>
            <a:pPr marL="342900" indent="-342900" algn="just">
              <a:buAutoNum type="arabicPeriod"/>
            </a:pPr>
            <a:r>
              <a:rPr lang="es-ES" sz="2000" i="0" dirty="0" err="1">
                <a:solidFill>
                  <a:srgbClr val="000000"/>
                </a:solidFill>
              </a:rPr>
              <a:t>C</a:t>
            </a:r>
            <a:r>
              <a:rPr lang="es-ES" sz="2000" dirty="0" err="1"/>
              <a:t>lustering</a:t>
            </a:r>
            <a:endParaRPr lang="es-ES" sz="2000" dirty="0"/>
          </a:p>
          <a:p>
            <a:pPr marL="342900" indent="-342900" algn="just">
              <a:buAutoNum type="arabicPeriod"/>
            </a:pPr>
            <a:r>
              <a:rPr lang="es-ES" sz="2000" i="0" dirty="0">
                <a:solidFill>
                  <a:srgbClr val="000000"/>
                </a:solidFill>
              </a:rPr>
              <a:t>Introducción a Redes Neuronales</a:t>
            </a:r>
          </a:p>
          <a:p>
            <a:pPr marL="342900" indent="-342900" algn="just">
              <a:buAutoNum type="arabicPeriod"/>
            </a:pPr>
            <a:endParaRPr lang="es-ES" sz="2000" dirty="0"/>
          </a:p>
          <a:p>
            <a:pPr algn="just"/>
            <a:r>
              <a:rPr lang="es-ES" sz="2000" dirty="0"/>
              <a:t>Caso de estudio sustentado en los tres primeros módulos.</a:t>
            </a:r>
          </a:p>
          <a:p>
            <a:pPr algn="just"/>
            <a:endParaRPr lang="es-ES" sz="2000" i="0" dirty="0">
              <a:solidFill>
                <a:srgbClr val="000000"/>
              </a:solidFill>
            </a:endParaRPr>
          </a:p>
          <a:p>
            <a:pPr algn="just"/>
            <a:r>
              <a:rPr lang="es-ES" sz="2000" dirty="0"/>
              <a:t>Trabajo en Parejas</a:t>
            </a:r>
            <a:endParaRPr lang="es-ES" sz="2000" i="0" dirty="0">
              <a:solidFill>
                <a:srgbClr val="000000"/>
              </a:solidFill>
            </a:endParaRPr>
          </a:p>
        </p:txBody>
      </p:sp>
      <p:pic>
        <p:nvPicPr>
          <p:cNvPr id="5" name="Imagen 4" descr="Diagrama&#10;&#10;El contenido generado por IA puede ser incorrecto.">
            <a:extLst>
              <a:ext uri="{FF2B5EF4-FFF2-40B4-BE49-F238E27FC236}">
                <a16:creationId xmlns:a16="http://schemas.microsoft.com/office/drawing/2014/main" id="{03BC7428-1677-5FFE-01B4-DDDDA1EC604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51437" y="1798507"/>
            <a:ext cx="5396867" cy="337304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1EFBB8E7-7FC7-FE48-7033-D51FE4C97FB0}"/>
                  </a:ext>
                </a:extLst>
              </p14:cNvPr>
              <p14:cNvContentPartPr/>
              <p14:nvPr/>
            </p14:nvContentPartPr>
            <p14:xfrm>
              <a:off x="5139360" y="2450520"/>
              <a:ext cx="1255680" cy="966240"/>
            </p14:xfrm>
          </p:contentPart>
        </mc:Choice>
        <mc:Fallback>
          <p:pic>
            <p:nvPicPr>
              <p:cNvPr id="6" name="Entrada de lápiz 5">
                <a:extLst>
                  <a:ext uri="{FF2B5EF4-FFF2-40B4-BE49-F238E27FC236}">
                    <a16:creationId xmlns:a16="http://schemas.microsoft.com/office/drawing/2014/main" id="{1EFBB8E7-7FC7-FE48-7033-D51FE4C97FB0}"/>
                  </a:ext>
                </a:extLst>
              </p:cNvPr>
              <p:cNvPicPr/>
              <p:nvPr/>
            </p:nvPicPr>
            <p:blipFill>
              <a:blip r:embed="rId6"/>
              <a:stretch>
                <a:fillRect/>
              </a:stretch>
            </p:blipFill>
            <p:spPr>
              <a:xfrm>
                <a:off x="5130000" y="2441160"/>
                <a:ext cx="1274400" cy="984960"/>
              </a:xfrm>
              <a:prstGeom prst="rect">
                <a:avLst/>
              </a:prstGeom>
            </p:spPr>
          </p:pic>
        </mc:Fallback>
      </mc:AlternateContent>
    </p:spTree>
    <p:extLst>
      <p:ext uri="{BB962C8B-B14F-4D97-AF65-F5344CB8AC3E}">
        <p14:creationId xmlns:p14="http://schemas.microsoft.com/office/powerpoint/2010/main" val="234122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2828875" y="509035"/>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Horario</a:t>
            </a:r>
          </a:p>
        </p:txBody>
      </p:sp>
      <p:sp>
        <p:nvSpPr>
          <p:cNvPr id="4" name="CuadroTexto 3">
            <a:extLst>
              <a:ext uri="{FF2B5EF4-FFF2-40B4-BE49-F238E27FC236}">
                <a16:creationId xmlns:a16="http://schemas.microsoft.com/office/drawing/2014/main" id="{10D8FA73-44B1-42EF-C997-6B4C7C3633BC}"/>
              </a:ext>
            </a:extLst>
          </p:cNvPr>
          <p:cNvSpPr txBox="1"/>
          <p:nvPr/>
        </p:nvSpPr>
        <p:spPr>
          <a:xfrm>
            <a:off x="358673" y="991103"/>
            <a:ext cx="4651023" cy="5324535"/>
          </a:xfrm>
          <a:prstGeom prst="rect">
            <a:avLst/>
          </a:prstGeom>
          <a:noFill/>
        </p:spPr>
        <p:txBody>
          <a:bodyPr wrap="square">
            <a:spAutoFit/>
          </a:bodyPr>
          <a:lstStyle/>
          <a:p>
            <a:pPr algn="just"/>
            <a:r>
              <a:rPr lang="es-CO" sz="2000" dirty="0"/>
              <a:t>Tutoría Presencial:</a:t>
            </a:r>
          </a:p>
          <a:p>
            <a:pPr algn="just"/>
            <a:endParaRPr lang="es-CO" sz="2000" dirty="0"/>
          </a:p>
          <a:p>
            <a:pPr algn="just"/>
            <a:r>
              <a:rPr lang="es-CO" sz="2000" dirty="0"/>
              <a:t>Sala B209 – Sede Prado Alto</a:t>
            </a:r>
          </a:p>
          <a:p>
            <a:pPr algn="just"/>
            <a:r>
              <a:rPr lang="es-CO" sz="2000" dirty="0"/>
              <a:t>11:00am a 12:00pm</a:t>
            </a:r>
          </a:p>
          <a:p>
            <a:pPr algn="just"/>
            <a:endParaRPr lang="es-CO" sz="2000" dirty="0"/>
          </a:p>
          <a:p>
            <a:pPr algn="just"/>
            <a:r>
              <a:rPr lang="es-CO" sz="2000" dirty="0"/>
              <a:t>Coordina virtual.</a:t>
            </a:r>
          </a:p>
          <a:p>
            <a:pPr algn="just"/>
            <a:endParaRPr lang="es-CO" sz="2000" dirty="0"/>
          </a:p>
          <a:p>
            <a:pPr algn="just"/>
            <a:r>
              <a:rPr lang="es-CO" sz="2000" dirty="0"/>
              <a:t>Lunes 6:00pm a 8:00pm</a:t>
            </a:r>
          </a:p>
          <a:p>
            <a:pPr algn="just"/>
            <a:r>
              <a:rPr lang="es-CO" sz="2000" dirty="0"/>
              <a:t>Viernes 6:00pm a 8:00pm</a:t>
            </a:r>
          </a:p>
          <a:p>
            <a:pPr algn="just"/>
            <a:r>
              <a:rPr lang="es-CO" sz="2000" dirty="0"/>
              <a:t>Sábados 7:00pm a 1:00pm</a:t>
            </a:r>
          </a:p>
          <a:p>
            <a:pPr algn="just"/>
            <a:endParaRPr lang="es-CO" sz="2000" dirty="0"/>
          </a:p>
          <a:p>
            <a:pPr algn="just"/>
            <a:r>
              <a:rPr lang="es-CO" sz="2000" dirty="0"/>
              <a:t>Sábados dos recesos o salimos más temprano.</a:t>
            </a:r>
          </a:p>
          <a:p>
            <a:pPr algn="just"/>
            <a:endParaRPr lang="es-CO" sz="2000" dirty="0"/>
          </a:p>
          <a:p>
            <a:pPr algn="just"/>
            <a:r>
              <a:rPr lang="es-CO" sz="2000" dirty="0"/>
              <a:t>Si se desea clase presencial en algún momento se coordina mínimo 10 personas.</a:t>
            </a:r>
          </a:p>
        </p:txBody>
      </p:sp>
      <p:pic>
        <p:nvPicPr>
          <p:cNvPr id="15362" name="Picture 2" descr="Cómo emprender en negocio de tutorías escolares a distancia - La Noticia">
            <a:extLst>
              <a:ext uri="{FF2B5EF4-FFF2-40B4-BE49-F238E27FC236}">
                <a16:creationId xmlns:a16="http://schemas.microsoft.com/office/drawing/2014/main" id="{670C5933-3F24-688B-E78B-E6010D6AD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073" y="1283491"/>
            <a:ext cx="6753966" cy="50654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75495430-916C-BC42-EE3F-F04F14D17CB9}"/>
                  </a:ext>
                </a:extLst>
              </p14:cNvPr>
              <p14:cNvContentPartPr/>
              <p14:nvPr/>
            </p14:nvContentPartPr>
            <p14:xfrm>
              <a:off x="243720" y="2098440"/>
              <a:ext cx="4888080" cy="4411800"/>
            </p14:xfrm>
          </p:contentPart>
        </mc:Choice>
        <mc:Fallback>
          <p:pic>
            <p:nvPicPr>
              <p:cNvPr id="2" name="Entrada de lápiz 1">
                <a:extLst>
                  <a:ext uri="{FF2B5EF4-FFF2-40B4-BE49-F238E27FC236}">
                    <a16:creationId xmlns:a16="http://schemas.microsoft.com/office/drawing/2014/main" id="{75495430-916C-BC42-EE3F-F04F14D17CB9}"/>
                  </a:ext>
                </a:extLst>
              </p:cNvPr>
              <p:cNvPicPr/>
              <p:nvPr/>
            </p:nvPicPr>
            <p:blipFill>
              <a:blip r:embed="rId5"/>
              <a:stretch>
                <a:fillRect/>
              </a:stretch>
            </p:blipFill>
            <p:spPr>
              <a:xfrm>
                <a:off x="234360" y="2089080"/>
                <a:ext cx="4906800" cy="4430520"/>
              </a:xfrm>
              <a:prstGeom prst="rect">
                <a:avLst/>
              </a:prstGeom>
            </p:spPr>
          </p:pic>
        </mc:Fallback>
      </mc:AlternateContent>
    </p:spTree>
    <p:extLst>
      <p:ext uri="{BB962C8B-B14F-4D97-AF65-F5344CB8AC3E}">
        <p14:creationId xmlns:p14="http://schemas.microsoft.com/office/powerpoint/2010/main" val="414580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98716"/>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Docente</a:t>
            </a:r>
          </a:p>
        </p:txBody>
      </p:sp>
      <p:sp>
        <p:nvSpPr>
          <p:cNvPr id="4" name="CuadroTexto 3">
            <a:extLst>
              <a:ext uri="{FF2B5EF4-FFF2-40B4-BE49-F238E27FC236}">
                <a16:creationId xmlns:a16="http://schemas.microsoft.com/office/drawing/2014/main" id="{10D8FA73-44B1-42EF-C997-6B4C7C3633BC}"/>
              </a:ext>
            </a:extLst>
          </p:cNvPr>
          <p:cNvSpPr txBox="1"/>
          <p:nvPr/>
        </p:nvSpPr>
        <p:spPr>
          <a:xfrm>
            <a:off x="462845" y="1375421"/>
            <a:ext cx="5960533" cy="5632311"/>
          </a:xfrm>
          <a:prstGeom prst="rect">
            <a:avLst/>
          </a:prstGeom>
          <a:noFill/>
        </p:spPr>
        <p:txBody>
          <a:bodyPr wrap="square">
            <a:spAutoFit/>
          </a:bodyPr>
          <a:lstStyle/>
          <a:p>
            <a:pPr algn="just"/>
            <a:r>
              <a:rPr lang="es-CO" sz="2000" dirty="0"/>
              <a:t>Ing. Julian Quimbayo Castro</a:t>
            </a:r>
          </a:p>
          <a:p>
            <a:pPr algn="just"/>
            <a:r>
              <a:rPr lang="es-CO" sz="2000" dirty="0"/>
              <a:t>Email: </a:t>
            </a:r>
            <a:r>
              <a:rPr lang="es-CO" sz="2000" dirty="0">
                <a:hlinkClick r:id="rId3"/>
              </a:rPr>
              <a:t>julian.quimbayo@corhuila.edu.co</a:t>
            </a:r>
            <a:endParaRPr lang="es-CO" sz="2000" dirty="0"/>
          </a:p>
          <a:p>
            <a:pPr algn="just"/>
            <a:endParaRPr lang="es-CO" sz="2000" dirty="0"/>
          </a:p>
          <a:p>
            <a:pPr algn="just"/>
            <a:r>
              <a:rPr lang="es-CO" sz="2000" dirty="0"/>
              <a:t>Ingeniero de sistemas, MBA gerencia de proyectos y actualmente maestrante en Análisis y visualización de datos masivos.</a:t>
            </a:r>
          </a:p>
          <a:p>
            <a:pPr algn="just"/>
            <a:endParaRPr lang="es-CO" sz="2000" dirty="0"/>
          </a:p>
          <a:p>
            <a:pPr algn="just"/>
            <a:r>
              <a:rPr lang="es-CO" sz="2000" dirty="0"/>
              <a:t>Certificado como Instructor Cisco y AWS </a:t>
            </a:r>
            <a:r>
              <a:rPr lang="es-CO" sz="2000" dirty="0" err="1"/>
              <a:t>educator</a:t>
            </a:r>
            <a:r>
              <a:rPr lang="es-CO" sz="2000" dirty="0"/>
              <a:t>.</a:t>
            </a:r>
          </a:p>
          <a:p>
            <a:pPr algn="just"/>
            <a:endParaRPr lang="es-CO" sz="2000" dirty="0"/>
          </a:p>
          <a:p>
            <a:pPr algn="just"/>
            <a:r>
              <a:rPr lang="es-CO" sz="2000" dirty="0"/>
              <a:t>Liderando semillero Mamba – </a:t>
            </a:r>
            <a:r>
              <a:rPr lang="es-CO" sz="2000" dirty="0" err="1"/>
              <a:t>Inproti</a:t>
            </a:r>
            <a:endParaRPr lang="es-CO" sz="2000" dirty="0"/>
          </a:p>
          <a:p>
            <a:pPr algn="just"/>
            <a:endParaRPr lang="es-CO" sz="2000" dirty="0"/>
          </a:p>
          <a:p>
            <a:pPr algn="just"/>
            <a:r>
              <a:rPr lang="es-CO" sz="2000" dirty="0"/>
              <a:t>10 años en educación(Técnico, tecnológico y profesional)</a:t>
            </a:r>
          </a:p>
          <a:p>
            <a:pPr algn="just"/>
            <a:endParaRPr lang="es-CO" sz="2000" dirty="0"/>
          </a:p>
          <a:p>
            <a:pPr algn="just"/>
            <a:r>
              <a:rPr lang="es-CO" sz="2000" dirty="0"/>
              <a:t>4 como científico de datos</a:t>
            </a:r>
          </a:p>
          <a:p>
            <a:pPr algn="just"/>
            <a:r>
              <a:rPr lang="es-CO" sz="2000" dirty="0"/>
              <a:t>1 como desarrollador Senior BI.</a:t>
            </a:r>
          </a:p>
          <a:p>
            <a:pPr algn="just"/>
            <a:r>
              <a:rPr lang="es-CO" sz="2000" dirty="0"/>
              <a:t>1 como consultor de Analítica</a:t>
            </a:r>
          </a:p>
          <a:p>
            <a:pPr algn="just"/>
            <a:endParaRPr lang="es-CO" sz="2000" dirty="0"/>
          </a:p>
        </p:txBody>
      </p:sp>
      <p:pic>
        <p:nvPicPr>
          <p:cNvPr id="16386" name="Picture 2" descr="profile image">
            <a:extLst>
              <a:ext uri="{FF2B5EF4-FFF2-40B4-BE49-F238E27FC236}">
                <a16:creationId xmlns:a16="http://schemas.microsoft.com/office/drawing/2014/main" id="{F2FC9520-A4B3-FE69-F6F0-6AE834E8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949" y="1283491"/>
            <a:ext cx="2703689" cy="2703689"/>
          </a:xfrm>
          <a:prstGeom prst="ellipse">
            <a:avLst/>
          </a:prstGeom>
          <a:ln w="3175"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88" name="Picture 4" descr="Ver las imágenes de origen">
            <a:hlinkClick r:id="rId5"/>
            <a:extLst>
              <a:ext uri="{FF2B5EF4-FFF2-40B4-BE49-F238E27FC236}">
                <a16:creationId xmlns:a16="http://schemas.microsoft.com/office/drawing/2014/main" id="{66168F4D-C678-05E9-2CAF-F2AF4C4DB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2334" y="4767353"/>
            <a:ext cx="807156" cy="80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2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816053"/>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Definir la Tarea Específica</a:t>
            </a:r>
          </a:p>
        </p:txBody>
      </p:sp>
      <p:sp>
        <p:nvSpPr>
          <p:cNvPr id="4" name="CuadroTexto 3">
            <a:extLst>
              <a:ext uri="{FF2B5EF4-FFF2-40B4-BE49-F238E27FC236}">
                <a16:creationId xmlns:a16="http://schemas.microsoft.com/office/drawing/2014/main" id="{A491BCAD-945D-7FBC-93B4-C2DDD7E96236}"/>
              </a:ext>
            </a:extLst>
          </p:cNvPr>
          <p:cNvSpPr txBox="1"/>
          <p:nvPr/>
        </p:nvSpPr>
        <p:spPr>
          <a:xfrm>
            <a:off x="543370" y="1985176"/>
            <a:ext cx="4402547" cy="3847207"/>
          </a:xfrm>
          <a:prstGeom prst="rect">
            <a:avLst/>
          </a:prstGeom>
          <a:noFill/>
        </p:spPr>
        <p:txBody>
          <a:bodyPr wrap="square" rtlCol="0">
            <a:spAutoFit/>
          </a:bodyPr>
          <a:lstStyle/>
          <a:p>
            <a:pPr algn="just"/>
            <a:r>
              <a:rPr lang="es-ES" sz="2000" i="1" dirty="0">
                <a:solidFill>
                  <a:srgbClr val="0070C0"/>
                </a:solidFill>
              </a:rPr>
              <a:t>La tarea, T, </a:t>
            </a:r>
            <a:r>
              <a:rPr lang="es-ES" sz="1600" dirty="0"/>
              <a:t>que puede definirse con un doble enfoque. Desde el punto de vista del problema, la tarea, T, es básicamente el problema del mundo real que hay que resolver, que puede ser cualquier cosa, desde encontrar la mejor combinación de marketing o de productos hasta predecir los fallos de la infraestructura. </a:t>
            </a:r>
          </a:p>
          <a:p>
            <a:pPr algn="just"/>
            <a:endParaRPr lang="es-ES" sz="1600" dirty="0"/>
          </a:p>
          <a:p>
            <a:pPr algn="just"/>
            <a:r>
              <a:rPr lang="es-ES" sz="1600" dirty="0"/>
              <a:t>En el mundo del aprendizaje automático, lo mejor es definir la tarea de la forma más concreta posible, de manera que problema exacto que se pretende resolver y cómo se podría definir o formular el problema en una tarea específica de aprendizaje automático.</a:t>
            </a:r>
            <a:endParaRPr lang="es-CO" sz="1600" dirty="0"/>
          </a:p>
        </p:txBody>
      </p:sp>
      <p:pic>
        <p:nvPicPr>
          <p:cNvPr id="5" name="Imagen 4" descr="Una caricatura de una persona&#10;&#10;Descripción generada automáticamente con confianza media">
            <a:extLst>
              <a:ext uri="{FF2B5EF4-FFF2-40B4-BE49-F238E27FC236}">
                <a16:creationId xmlns:a16="http://schemas.microsoft.com/office/drawing/2014/main" id="{85955C5C-011D-9DC0-E13C-66816B05C96E}"/>
              </a:ext>
            </a:extLst>
          </p:cNvPr>
          <p:cNvPicPr>
            <a:picLocks noChangeAspect="1"/>
          </p:cNvPicPr>
          <p:nvPr/>
        </p:nvPicPr>
        <p:blipFill>
          <a:blip r:embed="rId3"/>
          <a:stretch>
            <a:fillRect/>
          </a:stretch>
        </p:blipFill>
        <p:spPr>
          <a:xfrm>
            <a:off x="5339556" y="1985176"/>
            <a:ext cx="6096000" cy="3717073"/>
          </a:xfrm>
          <a:prstGeom prst="rect">
            <a:avLst/>
          </a:prstGeom>
        </p:spPr>
      </p:pic>
    </p:spTree>
    <p:extLst>
      <p:ext uri="{BB962C8B-B14F-4D97-AF65-F5344CB8AC3E}">
        <p14:creationId xmlns:p14="http://schemas.microsoft.com/office/powerpoint/2010/main" val="167266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85646"/>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Ejemplos de Tareas</a:t>
            </a:r>
          </a:p>
        </p:txBody>
      </p:sp>
      <p:pic>
        <p:nvPicPr>
          <p:cNvPr id="6" name="Imagen 5">
            <a:extLst>
              <a:ext uri="{FF2B5EF4-FFF2-40B4-BE49-F238E27FC236}">
                <a16:creationId xmlns:a16="http://schemas.microsoft.com/office/drawing/2014/main" id="{32DD0438-5193-7B5B-3C74-085D35F99AAB}"/>
              </a:ext>
            </a:extLst>
          </p:cNvPr>
          <p:cNvPicPr>
            <a:picLocks noChangeAspect="1"/>
          </p:cNvPicPr>
          <p:nvPr/>
        </p:nvPicPr>
        <p:blipFill>
          <a:blip r:embed="rId3"/>
          <a:stretch>
            <a:fillRect/>
          </a:stretch>
        </p:blipFill>
        <p:spPr>
          <a:xfrm>
            <a:off x="586331" y="2092596"/>
            <a:ext cx="3064042" cy="1532021"/>
          </a:xfrm>
          <a:prstGeom prst="rect">
            <a:avLst/>
          </a:prstGeom>
        </p:spPr>
      </p:pic>
      <p:sp>
        <p:nvSpPr>
          <p:cNvPr id="8" name="CuadroTexto 7">
            <a:extLst>
              <a:ext uri="{FF2B5EF4-FFF2-40B4-BE49-F238E27FC236}">
                <a16:creationId xmlns:a16="http://schemas.microsoft.com/office/drawing/2014/main" id="{C0348CA0-A27F-AAD4-58A7-9E2943DF575D}"/>
              </a:ext>
            </a:extLst>
          </p:cNvPr>
          <p:cNvSpPr txBox="1"/>
          <p:nvPr/>
        </p:nvSpPr>
        <p:spPr>
          <a:xfrm>
            <a:off x="1440970" y="1459193"/>
            <a:ext cx="1354764" cy="338554"/>
          </a:xfrm>
          <a:prstGeom prst="rect">
            <a:avLst/>
          </a:prstGeom>
          <a:noFill/>
        </p:spPr>
        <p:txBody>
          <a:bodyPr wrap="square">
            <a:spAutoFit/>
          </a:bodyPr>
          <a:lstStyle/>
          <a:p>
            <a:r>
              <a:rPr lang="es-ES" sz="1600" dirty="0"/>
              <a:t>Clasificación</a:t>
            </a:r>
            <a:endParaRPr lang="es-CO" sz="1600" dirty="0"/>
          </a:p>
        </p:txBody>
      </p:sp>
      <p:pic>
        <p:nvPicPr>
          <p:cNvPr id="10" name="Imagen 9" descr="Imagen que contiene Sitio web&#10;&#10;Descripción generada automáticamente">
            <a:extLst>
              <a:ext uri="{FF2B5EF4-FFF2-40B4-BE49-F238E27FC236}">
                <a16:creationId xmlns:a16="http://schemas.microsoft.com/office/drawing/2014/main" id="{960FD9A8-4495-9F79-3643-F7F227F45FDC}"/>
              </a:ext>
            </a:extLst>
          </p:cNvPr>
          <p:cNvPicPr>
            <a:picLocks noChangeAspect="1"/>
          </p:cNvPicPr>
          <p:nvPr/>
        </p:nvPicPr>
        <p:blipFill>
          <a:blip r:embed="rId4"/>
          <a:stretch>
            <a:fillRect/>
          </a:stretch>
        </p:blipFill>
        <p:spPr>
          <a:xfrm>
            <a:off x="4745141" y="1910434"/>
            <a:ext cx="2703303" cy="1896347"/>
          </a:xfrm>
          <a:prstGeom prst="rect">
            <a:avLst/>
          </a:prstGeom>
        </p:spPr>
      </p:pic>
      <p:sp>
        <p:nvSpPr>
          <p:cNvPr id="11" name="CuadroTexto 10">
            <a:extLst>
              <a:ext uri="{FF2B5EF4-FFF2-40B4-BE49-F238E27FC236}">
                <a16:creationId xmlns:a16="http://schemas.microsoft.com/office/drawing/2014/main" id="{21F712F1-2F81-58A0-6630-11DBEBD008AE}"/>
              </a:ext>
            </a:extLst>
          </p:cNvPr>
          <p:cNvSpPr txBox="1"/>
          <p:nvPr/>
        </p:nvSpPr>
        <p:spPr>
          <a:xfrm>
            <a:off x="5419411" y="1486354"/>
            <a:ext cx="1354764" cy="338554"/>
          </a:xfrm>
          <a:prstGeom prst="rect">
            <a:avLst/>
          </a:prstGeom>
          <a:noFill/>
        </p:spPr>
        <p:txBody>
          <a:bodyPr wrap="square">
            <a:spAutoFit/>
          </a:bodyPr>
          <a:lstStyle/>
          <a:p>
            <a:pPr algn="ctr"/>
            <a:r>
              <a:rPr lang="es-ES" sz="1600" dirty="0"/>
              <a:t>Predicción</a:t>
            </a:r>
            <a:endParaRPr lang="es-CO" sz="1600" dirty="0"/>
          </a:p>
        </p:txBody>
      </p:sp>
      <p:pic>
        <p:nvPicPr>
          <p:cNvPr id="13" name="Imagen 12" descr="Imagen en blanco y negro&#10;&#10;Descripción generada automáticamente con confianza baja">
            <a:extLst>
              <a:ext uri="{FF2B5EF4-FFF2-40B4-BE49-F238E27FC236}">
                <a16:creationId xmlns:a16="http://schemas.microsoft.com/office/drawing/2014/main" id="{53B9AF48-0C87-1AE2-33CB-07BB029C124F}"/>
              </a:ext>
            </a:extLst>
          </p:cNvPr>
          <p:cNvPicPr>
            <a:picLocks noChangeAspect="1"/>
          </p:cNvPicPr>
          <p:nvPr/>
        </p:nvPicPr>
        <p:blipFill>
          <a:blip r:embed="rId5"/>
          <a:stretch>
            <a:fillRect/>
          </a:stretch>
        </p:blipFill>
        <p:spPr>
          <a:xfrm>
            <a:off x="8543212" y="2919383"/>
            <a:ext cx="2619375" cy="1743075"/>
          </a:xfrm>
          <a:prstGeom prst="rect">
            <a:avLst/>
          </a:prstGeom>
        </p:spPr>
      </p:pic>
      <p:sp>
        <p:nvSpPr>
          <p:cNvPr id="14" name="CuadroTexto 13">
            <a:extLst>
              <a:ext uri="{FF2B5EF4-FFF2-40B4-BE49-F238E27FC236}">
                <a16:creationId xmlns:a16="http://schemas.microsoft.com/office/drawing/2014/main" id="{E4395934-50D2-5771-8A3A-C73EFD79D15B}"/>
              </a:ext>
            </a:extLst>
          </p:cNvPr>
          <p:cNvSpPr txBox="1"/>
          <p:nvPr/>
        </p:nvSpPr>
        <p:spPr>
          <a:xfrm>
            <a:off x="8543212" y="2496124"/>
            <a:ext cx="2703303" cy="338554"/>
          </a:xfrm>
          <a:prstGeom prst="rect">
            <a:avLst/>
          </a:prstGeom>
          <a:noFill/>
        </p:spPr>
        <p:txBody>
          <a:bodyPr wrap="square">
            <a:spAutoFit/>
          </a:bodyPr>
          <a:lstStyle/>
          <a:p>
            <a:pPr algn="ctr"/>
            <a:r>
              <a:rPr lang="es-ES" sz="1600" dirty="0"/>
              <a:t>Detección Anomalías</a:t>
            </a:r>
            <a:endParaRPr lang="es-CO" sz="1600" dirty="0"/>
          </a:p>
        </p:txBody>
      </p:sp>
      <p:pic>
        <p:nvPicPr>
          <p:cNvPr id="16" name="Imagen 15" descr="Diagrama&#10;&#10;Descripción generada automáticamente">
            <a:extLst>
              <a:ext uri="{FF2B5EF4-FFF2-40B4-BE49-F238E27FC236}">
                <a16:creationId xmlns:a16="http://schemas.microsoft.com/office/drawing/2014/main" id="{B18C288D-B8EC-31F0-F198-6512BC3DD60B}"/>
              </a:ext>
            </a:extLst>
          </p:cNvPr>
          <p:cNvPicPr>
            <a:picLocks noChangeAspect="1"/>
          </p:cNvPicPr>
          <p:nvPr/>
        </p:nvPicPr>
        <p:blipFill>
          <a:blip r:embed="rId6"/>
          <a:stretch>
            <a:fillRect/>
          </a:stretch>
        </p:blipFill>
        <p:spPr>
          <a:xfrm>
            <a:off x="714096" y="4557017"/>
            <a:ext cx="2936277" cy="1953959"/>
          </a:xfrm>
          <a:prstGeom prst="rect">
            <a:avLst/>
          </a:prstGeom>
        </p:spPr>
      </p:pic>
      <p:sp>
        <p:nvSpPr>
          <p:cNvPr id="17" name="CuadroTexto 16">
            <a:extLst>
              <a:ext uri="{FF2B5EF4-FFF2-40B4-BE49-F238E27FC236}">
                <a16:creationId xmlns:a16="http://schemas.microsoft.com/office/drawing/2014/main" id="{2C24109A-9C83-5C66-B1C3-9711907C688E}"/>
              </a:ext>
            </a:extLst>
          </p:cNvPr>
          <p:cNvSpPr txBox="1"/>
          <p:nvPr/>
        </p:nvSpPr>
        <p:spPr>
          <a:xfrm>
            <a:off x="586331" y="4223772"/>
            <a:ext cx="2936277" cy="338554"/>
          </a:xfrm>
          <a:prstGeom prst="rect">
            <a:avLst/>
          </a:prstGeom>
          <a:noFill/>
        </p:spPr>
        <p:txBody>
          <a:bodyPr wrap="square">
            <a:spAutoFit/>
          </a:bodyPr>
          <a:lstStyle/>
          <a:p>
            <a:pPr algn="ctr"/>
            <a:r>
              <a:rPr lang="es-ES" sz="1600" dirty="0" err="1"/>
              <a:t>Clustering</a:t>
            </a:r>
            <a:r>
              <a:rPr lang="es-ES" sz="1600" dirty="0"/>
              <a:t> o agrupaciones</a:t>
            </a:r>
            <a:endParaRPr lang="es-CO" sz="1600" dirty="0"/>
          </a:p>
        </p:txBody>
      </p:sp>
      <p:pic>
        <p:nvPicPr>
          <p:cNvPr id="19" name="Imagen 18" descr="Diagrama&#10;&#10;Descripción generada automáticamente">
            <a:extLst>
              <a:ext uri="{FF2B5EF4-FFF2-40B4-BE49-F238E27FC236}">
                <a16:creationId xmlns:a16="http://schemas.microsoft.com/office/drawing/2014/main" id="{077D9003-5C82-EDBE-9B7A-2F83E4DA8C08}"/>
              </a:ext>
            </a:extLst>
          </p:cNvPr>
          <p:cNvPicPr>
            <a:picLocks noChangeAspect="1"/>
          </p:cNvPicPr>
          <p:nvPr/>
        </p:nvPicPr>
        <p:blipFill>
          <a:blip r:embed="rId7"/>
          <a:stretch>
            <a:fillRect/>
          </a:stretch>
        </p:blipFill>
        <p:spPr>
          <a:xfrm>
            <a:off x="4745141" y="4662458"/>
            <a:ext cx="2777828" cy="1848518"/>
          </a:xfrm>
          <a:prstGeom prst="rect">
            <a:avLst/>
          </a:prstGeom>
        </p:spPr>
      </p:pic>
      <p:sp>
        <p:nvSpPr>
          <p:cNvPr id="20" name="CuadroTexto 19">
            <a:extLst>
              <a:ext uri="{FF2B5EF4-FFF2-40B4-BE49-F238E27FC236}">
                <a16:creationId xmlns:a16="http://schemas.microsoft.com/office/drawing/2014/main" id="{509CF3DA-9C66-550F-82E1-EEBC638D2857}"/>
              </a:ext>
            </a:extLst>
          </p:cNvPr>
          <p:cNvSpPr txBox="1"/>
          <p:nvPr/>
        </p:nvSpPr>
        <p:spPr>
          <a:xfrm>
            <a:off x="4425373" y="4223772"/>
            <a:ext cx="3745465" cy="338554"/>
          </a:xfrm>
          <a:prstGeom prst="rect">
            <a:avLst/>
          </a:prstGeom>
          <a:noFill/>
        </p:spPr>
        <p:txBody>
          <a:bodyPr wrap="square">
            <a:spAutoFit/>
          </a:bodyPr>
          <a:lstStyle/>
          <a:p>
            <a:pPr algn="ctr"/>
            <a:r>
              <a:rPr lang="es-ES" sz="1600" dirty="0"/>
              <a:t>Procesamiento de Lenguaje Natural</a:t>
            </a:r>
            <a:endParaRPr lang="es-CO" sz="1600" dirty="0"/>
          </a:p>
        </p:txBody>
      </p:sp>
      <mc:AlternateContent xmlns:mc="http://schemas.openxmlformats.org/markup-compatibility/2006">
        <mc:Choice xmlns:p14="http://schemas.microsoft.com/office/powerpoint/2010/main" Requires="p14">
          <p:contentPart p14:bwMode="auto" r:id="rId8">
            <p14:nvContentPartPr>
              <p14:cNvPr id="2" name="Entrada de lápiz 1">
                <a:extLst>
                  <a:ext uri="{FF2B5EF4-FFF2-40B4-BE49-F238E27FC236}">
                    <a16:creationId xmlns:a16="http://schemas.microsoft.com/office/drawing/2014/main" id="{9270317A-56AC-ED5B-1B70-AE9452B1DF33}"/>
                  </a:ext>
                </a:extLst>
              </p14:cNvPr>
              <p14:cNvContentPartPr/>
              <p14:nvPr/>
            </p14:nvContentPartPr>
            <p14:xfrm>
              <a:off x="561240" y="564840"/>
              <a:ext cx="10909080" cy="5571720"/>
            </p14:xfrm>
          </p:contentPart>
        </mc:Choice>
        <mc:Fallback>
          <p:pic>
            <p:nvPicPr>
              <p:cNvPr id="2" name="Entrada de lápiz 1">
                <a:extLst>
                  <a:ext uri="{FF2B5EF4-FFF2-40B4-BE49-F238E27FC236}">
                    <a16:creationId xmlns:a16="http://schemas.microsoft.com/office/drawing/2014/main" id="{9270317A-56AC-ED5B-1B70-AE9452B1DF33}"/>
                  </a:ext>
                </a:extLst>
              </p:cNvPr>
              <p:cNvPicPr/>
              <p:nvPr/>
            </p:nvPicPr>
            <p:blipFill>
              <a:blip r:embed="rId9"/>
              <a:stretch>
                <a:fillRect/>
              </a:stretch>
            </p:blipFill>
            <p:spPr>
              <a:xfrm>
                <a:off x="551880" y="555480"/>
                <a:ext cx="10927800" cy="5590440"/>
              </a:xfrm>
              <a:prstGeom prst="rect">
                <a:avLst/>
              </a:prstGeom>
            </p:spPr>
          </p:pic>
        </mc:Fallback>
      </mc:AlternateContent>
    </p:spTree>
    <p:extLst>
      <p:ext uri="{BB962C8B-B14F-4D97-AF65-F5344CB8AC3E}">
        <p14:creationId xmlns:p14="http://schemas.microsoft.com/office/powerpoint/2010/main" val="174527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85646"/>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Experiencia (Entrenamiento)</a:t>
            </a:r>
          </a:p>
        </p:txBody>
      </p:sp>
      <p:sp>
        <p:nvSpPr>
          <p:cNvPr id="4" name="CuadroTexto 3">
            <a:extLst>
              <a:ext uri="{FF2B5EF4-FFF2-40B4-BE49-F238E27FC236}">
                <a16:creationId xmlns:a16="http://schemas.microsoft.com/office/drawing/2014/main" id="{C7D71673-804C-FEC6-839A-4DF071099374}"/>
              </a:ext>
            </a:extLst>
          </p:cNvPr>
          <p:cNvSpPr txBox="1"/>
          <p:nvPr/>
        </p:nvSpPr>
        <p:spPr>
          <a:xfrm>
            <a:off x="545432" y="1931570"/>
            <a:ext cx="4411578" cy="3600986"/>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CO" sz="1600" i="0" dirty="0">
                <a:solidFill>
                  <a:srgbClr val="000000"/>
                </a:solidFill>
              </a:rPr>
              <a:t>La idea de que un modelo o algoritmo adquiera </a:t>
            </a:r>
            <a:r>
              <a:rPr lang="es-CO" dirty="0"/>
              <a:t>experiencia E </a:t>
            </a:r>
            <a:r>
              <a:rPr lang="es-CO" sz="1600" i="0" dirty="0">
                <a:solidFill>
                  <a:srgbClr val="000000"/>
                </a:solidFill>
              </a:rPr>
              <a:t>suele producirse como un proceso iterativo, también conocido como entrenamiento del modelo. Se podría pensar que el modelo es una entidad como un ser humano queque adquiere conocimientos o experiencia a través de los puntos de datos, observando y aprendiendo más y más sobre los diversos atributos, relaciones y patrones presentes en los datos. Por supuesto, hay varias formas y maneras de aprender y adquirir experiencia, como el aprendizaje supervisado, el no supervisado y el de refuerzo.</a:t>
            </a:r>
          </a:p>
        </p:txBody>
      </p:sp>
      <p:pic>
        <p:nvPicPr>
          <p:cNvPr id="18" name="Imagen 17" descr="Imagen que contiene persona, interior, joven, mujer&#10;&#10;Descripción generada automáticamente">
            <a:extLst>
              <a:ext uri="{FF2B5EF4-FFF2-40B4-BE49-F238E27FC236}">
                <a16:creationId xmlns:a16="http://schemas.microsoft.com/office/drawing/2014/main" id="{988681E7-5AB3-819D-1C30-D07266AD5BA9}"/>
              </a:ext>
            </a:extLst>
          </p:cNvPr>
          <p:cNvPicPr>
            <a:picLocks noChangeAspect="1"/>
          </p:cNvPicPr>
          <p:nvPr/>
        </p:nvPicPr>
        <p:blipFill>
          <a:blip r:embed="rId3"/>
          <a:stretch>
            <a:fillRect/>
          </a:stretch>
        </p:blipFill>
        <p:spPr>
          <a:xfrm>
            <a:off x="5552149" y="1814563"/>
            <a:ext cx="5750702" cy="3835000"/>
          </a:xfrm>
          <a:prstGeom prst="rect">
            <a:avLst/>
          </a:prstGeom>
        </p:spPr>
      </p:pic>
    </p:spTree>
    <p:extLst>
      <p:ext uri="{BB962C8B-B14F-4D97-AF65-F5344CB8AC3E}">
        <p14:creationId xmlns:p14="http://schemas.microsoft.com/office/powerpoint/2010/main" val="72895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685646"/>
            <a:ext cx="6096000" cy="584775"/>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Rendimiento (</a:t>
            </a:r>
            <a:r>
              <a:rPr lang="es-CO" dirty="0" err="1"/>
              <a:t>Perfomance</a:t>
            </a:r>
            <a:r>
              <a:rPr lang="es-CO" dirty="0"/>
              <a:t>)</a:t>
            </a:r>
          </a:p>
        </p:txBody>
      </p:sp>
      <p:sp>
        <p:nvSpPr>
          <p:cNvPr id="4" name="CuadroTexto 3">
            <a:extLst>
              <a:ext uri="{FF2B5EF4-FFF2-40B4-BE49-F238E27FC236}">
                <a16:creationId xmlns:a16="http://schemas.microsoft.com/office/drawing/2014/main" id="{C7D71673-804C-FEC6-839A-4DF071099374}"/>
              </a:ext>
            </a:extLst>
          </p:cNvPr>
          <p:cNvSpPr txBox="1"/>
          <p:nvPr/>
        </p:nvSpPr>
        <p:spPr>
          <a:xfrm>
            <a:off x="587125" y="1792418"/>
            <a:ext cx="5566610" cy="4093428"/>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i="0" dirty="0">
                <a:solidFill>
                  <a:srgbClr val="000000"/>
                </a:solidFill>
              </a:rPr>
              <a:t>Supongamos que tenemos un algoritmo de aprendizaje automático que debe realizar una tarea, T, y que va ganando experiencia, E, con puntos de datos durante un período de tiempo. Pero, ¿cómo sabemos si está actuando bien o no?</a:t>
            </a:r>
          </a:p>
          <a:p>
            <a:endParaRPr lang="es-ES" sz="1600" i="0" dirty="0">
              <a:solidFill>
                <a:srgbClr val="000000"/>
              </a:solidFill>
            </a:endParaRPr>
          </a:p>
          <a:p>
            <a:r>
              <a:rPr lang="es-ES" sz="1600" i="0" dirty="0">
                <a:solidFill>
                  <a:srgbClr val="000000"/>
                </a:solidFill>
              </a:rPr>
              <a:t>¿Cómo se comporta? Aquí es donde entra en juego el rendimiento, P, del modelo.</a:t>
            </a:r>
          </a:p>
          <a:p>
            <a:endParaRPr lang="es-ES" sz="1600" i="0" dirty="0">
              <a:solidFill>
                <a:srgbClr val="000000"/>
              </a:solidFill>
            </a:endParaRPr>
          </a:p>
          <a:p>
            <a:r>
              <a:rPr lang="es-ES" dirty="0"/>
              <a:t>El rendimiento, P, </a:t>
            </a:r>
            <a:r>
              <a:rPr lang="es-ES" sz="1600" i="0" dirty="0">
                <a:solidFill>
                  <a:srgbClr val="000000"/>
                </a:solidFill>
              </a:rPr>
              <a:t>suele ser una medida cuantitativa o métrica que se utiliza para ver lo bien que el algoritmo o modelo realiza la tarea, T, con experiencia, E. Aunque las métricas de rendimiento suelen ser métricas estándar que se han establecido tras años de investigación y desarrollo, cada métrica suele calcularse específica para la tarea, T, que se intenta resolver en un momento dado.</a:t>
            </a:r>
            <a:endParaRPr lang="es-CO" sz="1600" i="0" dirty="0">
              <a:solidFill>
                <a:srgbClr val="000000"/>
              </a:solidFill>
            </a:endParaRPr>
          </a:p>
        </p:txBody>
      </p:sp>
      <p:pic>
        <p:nvPicPr>
          <p:cNvPr id="5" name="Imagen 4" descr="Interfaz de usuario gráfica, Diagrama, Aplicación&#10;&#10;Descripción generada automáticamente">
            <a:extLst>
              <a:ext uri="{FF2B5EF4-FFF2-40B4-BE49-F238E27FC236}">
                <a16:creationId xmlns:a16="http://schemas.microsoft.com/office/drawing/2014/main" id="{6B48BAA9-455E-9F0F-0AA9-D8B807D7720B}"/>
              </a:ext>
            </a:extLst>
          </p:cNvPr>
          <p:cNvPicPr>
            <a:picLocks noChangeAspect="1"/>
          </p:cNvPicPr>
          <p:nvPr/>
        </p:nvPicPr>
        <p:blipFill>
          <a:blip r:embed="rId3"/>
          <a:stretch>
            <a:fillRect/>
          </a:stretch>
        </p:blipFill>
        <p:spPr>
          <a:xfrm>
            <a:off x="6874837" y="1792418"/>
            <a:ext cx="2756672" cy="413500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6C7165D6-0926-31FB-ED62-474437872A30}"/>
                  </a:ext>
                </a:extLst>
              </p14:cNvPr>
              <p14:cNvContentPartPr/>
              <p14:nvPr/>
            </p14:nvContentPartPr>
            <p14:xfrm>
              <a:off x="9736200" y="1654560"/>
              <a:ext cx="2455920" cy="2993400"/>
            </p14:xfrm>
          </p:contentPart>
        </mc:Choice>
        <mc:Fallback>
          <p:pic>
            <p:nvPicPr>
              <p:cNvPr id="2" name="Entrada de lápiz 1">
                <a:extLst>
                  <a:ext uri="{FF2B5EF4-FFF2-40B4-BE49-F238E27FC236}">
                    <a16:creationId xmlns:a16="http://schemas.microsoft.com/office/drawing/2014/main" id="{6C7165D6-0926-31FB-ED62-474437872A30}"/>
                  </a:ext>
                </a:extLst>
              </p:cNvPr>
              <p:cNvPicPr/>
              <p:nvPr/>
            </p:nvPicPr>
            <p:blipFill>
              <a:blip r:embed="rId5"/>
              <a:stretch>
                <a:fillRect/>
              </a:stretch>
            </p:blipFill>
            <p:spPr>
              <a:xfrm>
                <a:off x="9726840" y="1645200"/>
                <a:ext cx="2474640" cy="3012120"/>
              </a:xfrm>
              <a:prstGeom prst="rect">
                <a:avLst/>
              </a:prstGeom>
            </p:spPr>
          </p:pic>
        </mc:Fallback>
      </mc:AlternateContent>
    </p:spTree>
    <p:extLst>
      <p:ext uri="{BB962C8B-B14F-4D97-AF65-F5344CB8AC3E}">
        <p14:creationId xmlns:p14="http://schemas.microsoft.com/office/powerpoint/2010/main" val="227110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541267"/>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Ciencia de Datos – ML – Data </a:t>
            </a:r>
            <a:r>
              <a:rPr lang="es-CO" dirty="0" err="1"/>
              <a:t>Mining</a:t>
            </a:r>
            <a:r>
              <a:rPr lang="es-CO" dirty="0"/>
              <a:t> y Deep Learning</a:t>
            </a:r>
          </a:p>
        </p:txBody>
      </p:sp>
      <p:sp>
        <p:nvSpPr>
          <p:cNvPr id="4" name="CuadroTexto 3">
            <a:extLst>
              <a:ext uri="{FF2B5EF4-FFF2-40B4-BE49-F238E27FC236}">
                <a16:creationId xmlns:a16="http://schemas.microsoft.com/office/drawing/2014/main" id="{C7D71673-804C-FEC6-839A-4DF071099374}"/>
              </a:ext>
            </a:extLst>
          </p:cNvPr>
          <p:cNvSpPr txBox="1"/>
          <p:nvPr/>
        </p:nvSpPr>
        <p:spPr>
          <a:xfrm>
            <a:off x="490872" y="1952839"/>
            <a:ext cx="6096000" cy="4524315"/>
          </a:xfrm>
          <a:prstGeom prst="rect">
            <a:avLst/>
          </a:prstGeom>
          <a:noFill/>
        </p:spPr>
        <p:txBody>
          <a:bodyPr wrap="square" rtlCol="0">
            <a:spAutoFit/>
          </a:bodyPr>
          <a:lstStyle>
            <a:defPPr marR="0" lvl="0" algn="l" rtl="0">
              <a:lnSpc>
                <a:spcPct val="100000"/>
              </a:lnSpc>
              <a:spcBef>
                <a:spcPts val="0"/>
              </a:spcBef>
              <a:spcAft>
                <a:spcPts val="0"/>
              </a:spcAft>
            </a:defPPr>
            <a:lvl1pPr algn="just">
              <a:defRPr sz="2000" i="1">
                <a:solidFill>
                  <a:srgbClr val="0070C0"/>
                </a:solidFill>
              </a:defRPr>
            </a:lvl1pPr>
          </a:lstStyle>
          <a:p>
            <a:r>
              <a:rPr lang="es-ES" sz="1600" b="1" i="0" dirty="0">
                <a:solidFill>
                  <a:srgbClr val="000000"/>
                </a:solidFill>
              </a:rPr>
              <a:t>Ciencia de datos</a:t>
            </a:r>
            <a:r>
              <a:rPr lang="es-ES" sz="1600" i="0" dirty="0">
                <a:solidFill>
                  <a:srgbClr val="000000"/>
                </a:solidFill>
              </a:rPr>
              <a:t>: es un campo interdisciplinario que involucra métodos científicos, procesos y sistemas para extraer conocimiento o un mejor entendimiento de datos en sus diferentes formas, ya sea estructurados o no estructurados, lo cual es una continuación de algunos campos de análisis de datos como la estadística, la minería de datos, el aprendizaje automático, y la analítica predictiva.</a:t>
            </a:r>
          </a:p>
          <a:p>
            <a:endParaRPr lang="es-ES" sz="1600" i="0" dirty="0">
              <a:solidFill>
                <a:srgbClr val="000000"/>
              </a:solidFill>
            </a:endParaRPr>
          </a:p>
          <a:p>
            <a:r>
              <a:rPr lang="es-ES" sz="1600" b="1" i="0" dirty="0">
                <a:solidFill>
                  <a:srgbClr val="000000"/>
                </a:solidFill>
              </a:rPr>
              <a:t>Data </a:t>
            </a:r>
            <a:r>
              <a:rPr lang="es-ES" sz="1600" b="1" i="0" dirty="0" err="1">
                <a:solidFill>
                  <a:srgbClr val="000000"/>
                </a:solidFill>
              </a:rPr>
              <a:t>Mining</a:t>
            </a:r>
            <a:r>
              <a:rPr lang="es-ES" sz="1600" b="1" i="0" dirty="0">
                <a:solidFill>
                  <a:srgbClr val="000000"/>
                </a:solidFill>
              </a:rPr>
              <a:t>:  </a:t>
            </a:r>
            <a:r>
              <a:rPr lang="es-ES" sz="1600" i="0" dirty="0">
                <a:solidFill>
                  <a:srgbClr val="000000"/>
                </a:solidFill>
              </a:rPr>
              <a:t>es un campo de la estadística y las ciencias de la computación referido al proceso que intenta descubrir patrones en grandes volúmenes de conjuntos de datos.​ Utiliza los métodos de la inteligencia artificial, aprendizaje automático, estadística y sistemas de bases de datos.</a:t>
            </a:r>
          </a:p>
          <a:p>
            <a:endParaRPr lang="es-ES" sz="1600" i="0" dirty="0">
              <a:solidFill>
                <a:srgbClr val="000000"/>
              </a:solidFill>
            </a:endParaRPr>
          </a:p>
          <a:p>
            <a:r>
              <a:rPr lang="es-ES" sz="1600" b="1" i="0" dirty="0">
                <a:solidFill>
                  <a:srgbClr val="000000"/>
                </a:solidFill>
              </a:rPr>
              <a:t>Deep </a:t>
            </a:r>
            <a:r>
              <a:rPr lang="es-ES" sz="1600" b="1" i="0" dirty="0" err="1">
                <a:solidFill>
                  <a:srgbClr val="000000"/>
                </a:solidFill>
              </a:rPr>
              <a:t>Learning</a:t>
            </a:r>
            <a:r>
              <a:rPr lang="es-ES" sz="1600" b="1" i="0" dirty="0">
                <a:solidFill>
                  <a:srgbClr val="000000"/>
                </a:solidFill>
              </a:rPr>
              <a:t>: </a:t>
            </a:r>
            <a:r>
              <a:rPr lang="es-ES" sz="1600" i="0" dirty="0">
                <a:solidFill>
                  <a:srgbClr val="000000"/>
                </a:solidFill>
              </a:rPr>
              <a:t>es un subconjunto de machine </a:t>
            </a:r>
            <a:r>
              <a:rPr lang="es-ES" sz="1600" i="0" dirty="0" err="1">
                <a:solidFill>
                  <a:srgbClr val="000000"/>
                </a:solidFill>
              </a:rPr>
              <a:t>learning</a:t>
            </a:r>
            <a:r>
              <a:rPr lang="es-ES" sz="1600" i="0" dirty="0">
                <a:solidFill>
                  <a:srgbClr val="000000"/>
                </a:solidFill>
              </a:rPr>
              <a:t> (que a su vez es parte de la inteligencia artificial) donde las redes neuronales, algoritmos inspirados en cómo funciona el cerebro humano, aprenden de grandes cantidades de datos. </a:t>
            </a:r>
            <a:endParaRPr lang="es-CO" sz="1600" i="0" dirty="0">
              <a:solidFill>
                <a:srgbClr val="000000"/>
              </a:solidFill>
            </a:endParaRPr>
          </a:p>
        </p:txBody>
      </p:sp>
      <p:pic>
        <p:nvPicPr>
          <p:cNvPr id="6" name="Imagen 5" descr="Diagrama, Diagrama de Venn&#10;&#10;Descripción generada automáticamente">
            <a:extLst>
              <a:ext uri="{FF2B5EF4-FFF2-40B4-BE49-F238E27FC236}">
                <a16:creationId xmlns:a16="http://schemas.microsoft.com/office/drawing/2014/main" id="{0FC63B6F-9697-C56E-E5B9-F287FB01E38C}"/>
              </a:ext>
            </a:extLst>
          </p:cNvPr>
          <p:cNvPicPr>
            <a:picLocks noChangeAspect="1"/>
          </p:cNvPicPr>
          <p:nvPr/>
        </p:nvPicPr>
        <p:blipFill>
          <a:blip r:embed="rId3"/>
          <a:stretch>
            <a:fillRect/>
          </a:stretch>
        </p:blipFill>
        <p:spPr>
          <a:xfrm>
            <a:off x="7067237" y="1762864"/>
            <a:ext cx="4155114" cy="4129778"/>
          </a:xfrm>
          <a:prstGeom prst="rect">
            <a:avLst/>
          </a:prstGeom>
        </p:spPr>
      </p:pic>
      <p:sp>
        <p:nvSpPr>
          <p:cNvPr id="8" name="CuadroTexto 7">
            <a:extLst>
              <a:ext uri="{FF2B5EF4-FFF2-40B4-BE49-F238E27FC236}">
                <a16:creationId xmlns:a16="http://schemas.microsoft.com/office/drawing/2014/main" id="{B4F7CCDB-7193-9834-CFA7-8ACBD06B6B9F}"/>
              </a:ext>
            </a:extLst>
          </p:cNvPr>
          <p:cNvSpPr txBox="1"/>
          <p:nvPr/>
        </p:nvSpPr>
        <p:spPr>
          <a:xfrm>
            <a:off x="490872" y="6477154"/>
            <a:ext cx="6096000" cy="307777"/>
          </a:xfrm>
          <a:prstGeom prst="rect">
            <a:avLst/>
          </a:prstGeom>
          <a:noFill/>
        </p:spPr>
        <p:txBody>
          <a:bodyPr wrap="square">
            <a:spAutoFit/>
          </a:bodyPr>
          <a:lstStyle/>
          <a:p>
            <a:r>
              <a:rPr lang="es-CO" dirty="0"/>
              <a:t>https://www.ibm.com/co-es/cloud/deep-learning</a:t>
            </a:r>
          </a:p>
        </p:txBody>
      </p:sp>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16089CAE-9D86-49CD-4F8C-EE2C149CBFE3}"/>
                  </a:ext>
                </a:extLst>
              </p14:cNvPr>
              <p14:cNvContentPartPr/>
              <p14:nvPr/>
            </p14:nvContentPartPr>
            <p14:xfrm>
              <a:off x="442440" y="278280"/>
              <a:ext cx="11380320" cy="4845240"/>
            </p14:xfrm>
          </p:contentPart>
        </mc:Choice>
        <mc:Fallback>
          <p:pic>
            <p:nvPicPr>
              <p:cNvPr id="2" name="Entrada de lápiz 1">
                <a:extLst>
                  <a:ext uri="{FF2B5EF4-FFF2-40B4-BE49-F238E27FC236}">
                    <a16:creationId xmlns:a16="http://schemas.microsoft.com/office/drawing/2014/main" id="{16089CAE-9D86-49CD-4F8C-EE2C149CBFE3}"/>
                  </a:ext>
                </a:extLst>
              </p:cNvPr>
              <p:cNvPicPr/>
              <p:nvPr/>
            </p:nvPicPr>
            <p:blipFill>
              <a:blip r:embed="rId5"/>
              <a:stretch>
                <a:fillRect/>
              </a:stretch>
            </p:blipFill>
            <p:spPr>
              <a:xfrm>
                <a:off x="433080" y="268920"/>
                <a:ext cx="11399040" cy="4863960"/>
              </a:xfrm>
              <a:prstGeom prst="rect">
                <a:avLst/>
              </a:prstGeom>
            </p:spPr>
          </p:pic>
        </mc:Fallback>
      </mc:AlternateContent>
    </p:spTree>
    <p:extLst>
      <p:ext uri="{BB962C8B-B14F-4D97-AF65-F5344CB8AC3E}">
        <p14:creationId xmlns:p14="http://schemas.microsoft.com/office/powerpoint/2010/main" val="879881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3" name="CuadroTexto 2">
            <a:extLst>
              <a:ext uri="{FF2B5EF4-FFF2-40B4-BE49-F238E27FC236}">
                <a16:creationId xmlns:a16="http://schemas.microsoft.com/office/drawing/2014/main" id="{EF9FC4B2-63B5-A8FA-D300-2D6D3951940C}"/>
              </a:ext>
            </a:extLst>
          </p:cNvPr>
          <p:cNvSpPr txBox="1"/>
          <p:nvPr/>
        </p:nvSpPr>
        <p:spPr>
          <a:xfrm>
            <a:off x="3048794" y="541267"/>
            <a:ext cx="6096000" cy="1077218"/>
          </a:xfrm>
          <a:prstGeom prst="rect">
            <a:avLst/>
          </a:prstGeom>
          <a:noFill/>
        </p:spPr>
        <p:txBody>
          <a:bodyPr wrap="square" rtlCol="0">
            <a:spAutoFit/>
          </a:bodyPr>
          <a:lstStyle>
            <a:defPPr marR="0" lvl="0" algn="l" rtl="0">
              <a:lnSpc>
                <a:spcPct val="100000"/>
              </a:lnSpc>
              <a:spcBef>
                <a:spcPts val="0"/>
              </a:spcBef>
              <a:spcAft>
                <a:spcPts val="0"/>
              </a:spcAft>
            </a:defPPr>
            <a:lvl1pPr algn="ctr">
              <a:defRPr sz="3200"/>
            </a:lvl1pPr>
          </a:lstStyle>
          <a:p>
            <a:r>
              <a:rPr lang="es-CO" dirty="0"/>
              <a:t>Ciencia de Datos – ML – Data </a:t>
            </a:r>
            <a:r>
              <a:rPr lang="es-CO" dirty="0" err="1"/>
              <a:t>Mining</a:t>
            </a:r>
            <a:r>
              <a:rPr lang="es-CO" dirty="0"/>
              <a:t> y Deep Learning</a:t>
            </a:r>
          </a:p>
        </p:txBody>
      </p:sp>
      <p:pic>
        <p:nvPicPr>
          <p:cNvPr id="5" name="Imagen 4" descr="Diagrama&#10;&#10;Descripción generada automáticamente">
            <a:extLst>
              <a:ext uri="{FF2B5EF4-FFF2-40B4-BE49-F238E27FC236}">
                <a16:creationId xmlns:a16="http://schemas.microsoft.com/office/drawing/2014/main" id="{00829B78-9E1A-E96C-17B4-4CF3F595009D}"/>
              </a:ext>
            </a:extLst>
          </p:cNvPr>
          <p:cNvPicPr>
            <a:picLocks noChangeAspect="1"/>
          </p:cNvPicPr>
          <p:nvPr/>
        </p:nvPicPr>
        <p:blipFill>
          <a:blip r:embed="rId3"/>
          <a:stretch>
            <a:fillRect/>
          </a:stretch>
        </p:blipFill>
        <p:spPr>
          <a:xfrm>
            <a:off x="1305922" y="1618485"/>
            <a:ext cx="9581743" cy="523951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E2EC1AD1-97FD-3AC0-78DB-C20FA5CC6F1D}"/>
                  </a:ext>
                </a:extLst>
              </p14:cNvPr>
              <p14:cNvContentPartPr/>
              <p14:nvPr/>
            </p14:nvContentPartPr>
            <p14:xfrm>
              <a:off x="1991520" y="2319480"/>
              <a:ext cx="9580680" cy="4152240"/>
            </p14:xfrm>
          </p:contentPart>
        </mc:Choice>
        <mc:Fallback>
          <p:pic>
            <p:nvPicPr>
              <p:cNvPr id="2" name="Entrada de lápiz 1">
                <a:extLst>
                  <a:ext uri="{FF2B5EF4-FFF2-40B4-BE49-F238E27FC236}">
                    <a16:creationId xmlns:a16="http://schemas.microsoft.com/office/drawing/2014/main" id="{E2EC1AD1-97FD-3AC0-78DB-C20FA5CC6F1D}"/>
                  </a:ext>
                </a:extLst>
              </p:cNvPr>
              <p:cNvPicPr/>
              <p:nvPr/>
            </p:nvPicPr>
            <p:blipFill>
              <a:blip r:embed="rId5"/>
              <a:stretch>
                <a:fillRect/>
              </a:stretch>
            </p:blipFill>
            <p:spPr>
              <a:xfrm>
                <a:off x="1982160" y="2310120"/>
                <a:ext cx="9599400" cy="4170960"/>
              </a:xfrm>
              <a:prstGeom prst="rect">
                <a:avLst/>
              </a:prstGeom>
            </p:spPr>
          </p:pic>
        </mc:Fallback>
      </mc:AlternateContent>
    </p:spTree>
    <p:extLst>
      <p:ext uri="{BB962C8B-B14F-4D97-AF65-F5344CB8AC3E}">
        <p14:creationId xmlns:p14="http://schemas.microsoft.com/office/powerpoint/2010/main" val="547109573"/>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2240</Words>
  <Application>Microsoft Office PowerPoint</Application>
  <PresentationFormat>Personalizado</PresentationFormat>
  <Paragraphs>188</Paragraphs>
  <Slides>38</Slides>
  <Notes>38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38</vt:i4>
      </vt:variant>
    </vt:vector>
  </HeadingPairs>
  <TitlesOfParts>
    <vt:vector size="41"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JULIAN QUIMBAYO CASTRO</cp:lastModifiedBy>
  <cp:revision>13</cp:revision>
  <dcterms:created xsi:type="dcterms:W3CDTF">2020-08-21T13:03:05Z</dcterms:created>
  <dcterms:modified xsi:type="dcterms:W3CDTF">2025-03-22T03:03:45Z</dcterms:modified>
</cp:coreProperties>
</file>